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481" r:id="rId2"/>
    <p:sldId id="485" r:id="rId3"/>
    <p:sldId id="489" r:id="rId4"/>
    <p:sldId id="493" r:id="rId5"/>
    <p:sldId id="488" r:id="rId6"/>
    <p:sldId id="463" r:id="rId7"/>
    <p:sldId id="486" r:id="rId8"/>
    <p:sldId id="490" r:id="rId9"/>
    <p:sldId id="491" r:id="rId10"/>
    <p:sldId id="487" r:id="rId11"/>
    <p:sldId id="438" r:id="rId12"/>
    <p:sldId id="464" r:id="rId13"/>
    <p:sldId id="492" r:id="rId14"/>
    <p:sldId id="421"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822D"/>
    <a:srgbClr val="FF6600"/>
    <a:srgbClr val="7CC3EC"/>
    <a:srgbClr val="E7E6E6"/>
    <a:srgbClr val="5B9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on Higgins" userId="dbd0284b-41fb-4817-a474-e5ef9dd56494" providerId="ADAL" clId="{8AFF245E-AA17-47CF-9A79-FE765C6C5A57}"/>
    <pc:docChg chg="custSel mod addSld modSld sldOrd">
      <pc:chgData name="Aaron Higgins" userId="dbd0284b-41fb-4817-a474-e5ef9dd56494" providerId="ADAL" clId="{8AFF245E-AA17-47CF-9A79-FE765C6C5A57}" dt="2020-07-14T20:21:54.109" v="41" actId="6549"/>
      <pc:docMkLst>
        <pc:docMk/>
      </pc:docMkLst>
      <pc:sldChg chg="modSp">
        <pc:chgData name="Aaron Higgins" userId="dbd0284b-41fb-4817-a474-e5ef9dd56494" providerId="ADAL" clId="{8AFF245E-AA17-47CF-9A79-FE765C6C5A57}" dt="2020-07-14T19:29:34.875" v="5" actId="14100"/>
        <pc:sldMkLst>
          <pc:docMk/>
          <pc:sldMk cId="184082754" sldId="276"/>
        </pc:sldMkLst>
        <pc:picChg chg="mod">
          <ac:chgData name="Aaron Higgins" userId="dbd0284b-41fb-4817-a474-e5ef9dd56494" providerId="ADAL" clId="{8AFF245E-AA17-47CF-9A79-FE765C6C5A57}" dt="2020-07-14T19:29:34.875" v="5" actId="14100"/>
          <ac:picMkLst>
            <pc:docMk/>
            <pc:sldMk cId="184082754" sldId="276"/>
            <ac:picMk id="1026" creationId="{DE8898DC-B5B2-4CB9-803F-4E83C46F4C6F}"/>
          </ac:picMkLst>
        </pc:picChg>
      </pc:sldChg>
      <pc:sldChg chg="modSp mod">
        <pc:chgData name="Aaron Higgins" userId="dbd0284b-41fb-4817-a474-e5ef9dd56494" providerId="ADAL" clId="{8AFF245E-AA17-47CF-9A79-FE765C6C5A57}" dt="2020-07-14T20:21:54.109" v="41" actId="6549"/>
        <pc:sldMkLst>
          <pc:docMk/>
          <pc:sldMk cId="2336033998" sldId="470"/>
        </pc:sldMkLst>
        <pc:spChg chg="mod">
          <ac:chgData name="Aaron Higgins" userId="dbd0284b-41fb-4817-a474-e5ef9dd56494" providerId="ADAL" clId="{8AFF245E-AA17-47CF-9A79-FE765C6C5A57}" dt="2020-07-14T20:21:54.109" v="41" actId="6549"/>
          <ac:spMkLst>
            <pc:docMk/>
            <pc:sldMk cId="2336033998" sldId="470"/>
            <ac:spMk id="4" creationId="{00000000-0000-0000-0000-000000000000}"/>
          </ac:spMkLst>
        </pc:spChg>
      </pc:sldChg>
      <pc:sldChg chg="modSp add mod ord">
        <pc:chgData name="Aaron Higgins" userId="dbd0284b-41fb-4817-a474-e5ef9dd56494" providerId="ADAL" clId="{8AFF245E-AA17-47CF-9A79-FE765C6C5A57}" dt="2020-07-14T13:27:12.524" v="3" actId="1076"/>
        <pc:sldMkLst>
          <pc:docMk/>
          <pc:sldMk cId="4190969026" sldId="481"/>
        </pc:sldMkLst>
        <pc:spChg chg="mod">
          <ac:chgData name="Aaron Higgins" userId="dbd0284b-41fb-4817-a474-e5ef9dd56494" providerId="ADAL" clId="{8AFF245E-AA17-47CF-9A79-FE765C6C5A57}" dt="2020-07-14T13:27:12.524" v="3" actId="1076"/>
          <ac:spMkLst>
            <pc:docMk/>
            <pc:sldMk cId="4190969026" sldId="481"/>
            <ac:spMk id="8" creationId="{A7861869-29D9-47FB-B56A-8571FD50BCDF}"/>
          </ac:spMkLst>
        </pc:spChg>
      </pc:sldChg>
      <pc:sldChg chg="addSp delSp modSp add mod modTransition">
        <pc:chgData name="Aaron Higgins" userId="dbd0284b-41fb-4817-a474-e5ef9dd56494" providerId="ADAL" clId="{8AFF245E-AA17-47CF-9A79-FE765C6C5A57}" dt="2020-07-14T19:54:13.665" v="40"/>
        <pc:sldMkLst>
          <pc:docMk/>
          <pc:sldMk cId="2038658217" sldId="485"/>
        </pc:sldMkLst>
        <pc:spChg chg="mod ord">
          <ac:chgData name="Aaron Higgins" userId="dbd0284b-41fb-4817-a474-e5ef9dd56494" providerId="ADAL" clId="{8AFF245E-AA17-47CF-9A79-FE765C6C5A57}" dt="2020-07-14T19:35:17.080" v="36" actId="1036"/>
          <ac:spMkLst>
            <pc:docMk/>
            <pc:sldMk cId="2038658217" sldId="485"/>
            <ac:spMk id="2" creationId="{00000000-0000-0000-0000-000000000000}"/>
          </ac:spMkLst>
        </pc:spChg>
        <pc:picChg chg="add del mod">
          <ac:chgData name="Aaron Higgins" userId="dbd0284b-41fb-4817-a474-e5ef9dd56494" providerId="ADAL" clId="{8AFF245E-AA17-47CF-9A79-FE765C6C5A57}" dt="2020-07-14T19:34:15.155" v="20" actId="478"/>
          <ac:picMkLst>
            <pc:docMk/>
            <pc:sldMk cId="2038658217" sldId="485"/>
            <ac:picMk id="3" creationId="{A99DFE43-24EB-452F-B5B3-083D47BE3115}"/>
          </ac:picMkLst>
        </pc:picChg>
        <pc:picChg chg="del mod">
          <ac:chgData name="Aaron Higgins" userId="dbd0284b-41fb-4817-a474-e5ef9dd56494" providerId="ADAL" clId="{8AFF245E-AA17-47CF-9A79-FE765C6C5A57}" dt="2020-07-14T19:30:58.248" v="13" actId="478"/>
          <ac:picMkLst>
            <pc:docMk/>
            <pc:sldMk cId="2038658217" sldId="485"/>
            <ac:picMk id="1026" creationId="{DE8898DC-B5B2-4CB9-803F-4E83C46F4C6F}"/>
          </ac:picMkLst>
        </pc:picChg>
        <pc:picChg chg="add mod">
          <ac:chgData name="Aaron Higgins" userId="dbd0284b-41fb-4817-a474-e5ef9dd56494" providerId="ADAL" clId="{8AFF245E-AA17-47CF-9A79-FE765C6C5A57}" dt="2020-07-14T19:35:37.793" v="37" actId="1076"/>
          <ac:picMkLst>
            <pc:docMk/>
            <pc:sldMk cId="2038658217" sldId="485"/>
            <ac:picMk id="1028" creationId="{091368CC-23FF-4267-B0B9-CE8C461D31C4}"/>
          </ac:picMkLst>
        </pc:picChg>
      </pc:sldChg>
    </pc:docChg>
  </pc:docChgLst>
  <pc:docChgLst>
    <pc:chgData name="Mike Scribner" userId="S::mscribner@shpllc.com::dccf72e0-e85a-4adb-9e4b-f995321596b1" providerId="AD" clId="Web-{C7068B8B-A137-4097-96E6-656DCD49E362}"/>
    <pc:docChg chg="modSld">
      <pc:chgData name="Mike Scribner" userId="S::mscribner@shpllc.com::dccf72e0-e85a-4adb-9e4b-f995321596b1" providerId="AD" clId="Web-{C7068B8B-A137-4097-96E6-656DCD49E362}" dt="2020-07-14T17:29:47.153" v="118" actId="20577"/>
      <pc:docMkLst>
        <pc:docMk/>
      </pc:docMkLst>
      <pc:sldChg chg="modSp">
        <pc:chgData name="Mike Scribner" userId="S::mscribner@shpllc.com::dccf72e0-e85a-4adb-9e4b-f995321596b1" providerId="AD" clId="Web-{C7068B8B-A137-4097-96E6-656DCD49E362}" dt="2020-07-14T17:29:47.153" v="118" actId="20577"/>
        <pc:sldMkLst>
          <pc:docMk/>
          <pc:sldMk cId="3470416652" sldId="463"/>
        </pc:sldMkLst>
        <pc:spChg chg="mod">
          <ac:chgData name="Mike Scribner" userId="S::mscribner@shpllc.com::dccf72e0-e85a-4adb-9e4b-f995321596b1" providerId="AD" clId="Web-{C7068B8B-A137-4097-96E6-656DCD49E362}" dt="2020-07-14T17:29:47.153" v="118" actId="20577"/>
          <ac:spMkLst>
            <pc:docMk/>
            <pc:sldMk cId="3470416652" sldId="463"/>
            <ac:spMk id="4" creationId="{00000000-0000-0000-0000-000000000000}"/>
          </ac:spMkLst>
        </pc:spChg>
      </pc:sldChg>
    </pc:docChg>
  </pc:docChgLst>
  <pc:docChgLst>
    <pc:chgData name="Kelly Mooney" userId="S::kmooney@shpllc.com::253f4b7b-7322-49cb-b5f5-67748d91c656" providerId="AD" clId="Web-{DA3259C7-7613-4E84-A2E2-DE8984483F1A}"/>
    <pc:docChg chg="modSld">
      <pc:chgData name="Kelly Mooney" userId="S::kmooney@shpllc.com::253f4b7b-7322-49cb-b5f5-67748d91c656" providerId="AD" clId="Web-{DA3259C7-7613-4E84-A2E2-DE8984483F1A}" dt="2020-07-14T14:14:50.319" v="236" actId="20577"/>
      <pc:docMkLst>
        <pc:docMk/>
      </pc:docMkLst>
      <pc:sldChg chg="modSp">
        <pc:chgData name="Kelly Mooney" userId="S::kmooney@shpllc.com::253f4b7b-7322-49cb-b5f5-67748d91c656" providerId="AD" clId="Web-{DA3259C7-7613-4E84-A2E2-DE8984483F1A}" dt="2020-07-14T14:14:50.319" v="236" actId="20577"/>
        <pc:sldMkLst>
          <pc:docMk/>
          <pc:sldMk cId="283942386" sldId="479"/>
        </pc:sldMkLst>
        <pc:spChg chg="mod">
          <ac:chgData name="Kelly Mooney" userId="S::kmooney@shpllc.com::253f4b7b-7322-49cb-b5f5-67748d91c656" providerId="AD" clId="Web-{DA3259C7-7613-4E84-A2E2-DE8984483F1A}" dt="2020-07-14T14:14:50.319" v="236" actId="20577"/>
          <ac:spMkLst>
            <pc:docMk/>
            <pc:sldMk cId="283942386" sldId="479"/>
            <ac:spMk id="4" creationId="{00000000-0000-0000-0000-000000000000}"/>
          </ac:spMkLst>
        </pc:spChg>
      </pc:sldChg>
      <pc:sldChg chg="modSp">
        <pc:chgData name="Kelly Mooney" userId="S::kmooney@shpllc.com::253f4b7b-7322-49cb-b5f5-67748d91c656" providerId="AD" clId="Web-{DA3259C7-7613-4E84-A2E2-DE8984483F1A}" dt="2020-07-14T14:08:32.942" v="26" actId="20577"/>
        <pc:sldMkLst>
          <pc:docMk/>
          <pc:sldMk cId="2316220713" sldId="480"/>
        </pc:sldMkLst>
        <pc:spChg chg="mod">
          <ac:chgData name="Kelly Mooney" userId="S::kmooney@shpllc.com::253f4b7b-7322-49cb-b5f5-67748d91c656" providerId="AD" clId="Web-{DA3259C7-7613-4E84-A2E2-DE8984483F1A}" dt="2020-07-14T14:08:32.942" v="26" actId="20577"/>
          <ac:spMkLst>
            <pc:docMk/>
            <pc:sldMk cId="2316220713" sldId="480"/>
            <ac:spMk id="4" creationId="{00000000-0000-0000-0000-000000000000}"/>
          </ac:spMkLst>
        </pc:spChg>
      </pc:sldChg>
    </pc:docChg>
  </pc:docChgLst>
  <pc:docChgLst>
    <pc:chgData name="Aaron Higgins" userId="dbd0284b-41fb-4817-a474-e5ef9dd56494" providerId="ADAL" clId="{811E2788-684F-4944-9884-D938B95CFD51}"/>
    <pc:docChg chg="modSld">
      <pc:chgData name="Aaron Higgins" userId="dbd0284b-41fb-4817-a474-e5ef9dd56494" providerId="ADAL" clId="{811E2788-684F-4944-9884-D938B95CFD51}" dt="2020-09-09T15:14:09.095" v="1" actId="729"/>
      <pc:docMkLst>
        <pc:docMk/>
      </pc:docMkLst>
      <pc:sldChg chg="mod modShow">
        <pc:chgData name="Aaron Higgins" userId="dbd0284b-41fb-4817-a474-e5ef9dd56494" providerId="ADAL" clId="{811E2788-684F-4944-9884-D938B95CFD51}" dt="2020-09-09T15:14:05.984" v="0" actId="729"/>
        <pc:sldMkLst>
          <pc:docMk/>
          <pc:sldMk cId="2038658217" sldId="485"/>
        </pc:sldMkLst>
      </pc:sldChg>
      <pc:sldChg chg="mod modShow">
        <pc:chgData name="Aaron Higgins" userId="dbd0284b-41fb-4817-a474-e5ef9dd56494" providerId="ADAL" clId="{811E2788-684F-4944-9884-D938B95CFD51}" dt="2020-09-09T15:14:09.095" v="1" actId="729"/>
        <pc:sldMkLst>
          <pc:docMk/>
          <pc:sldMk cId="4078670976" sldId="488"/>
        </pc:sldMkLst>
      </pc:sldChg>
    </pc:docChg>
  </pc:docChgLst>
  <pc:docChgLst>
    <pc:chgData name="Kelly Mooney" userId="S::kmooney@shpllc.com::253f4b7b-7322-49cb-b5f5-67748d91c656" providerId="AD" clId="Web-{B7E794D8-3C2C-4ABE-BD15-398E3AB5BA66}"/>
    <pc:docChg chg="addSld delSld modSld">
      <pc:chgData name="Kelly Mooney" userId="S::kmooney@shpllc.com::253f4b7b-7322-49cb-b5f5-67748d91c656" providerId="AD" clId="Web-{B7E794D8-3C2C-4ABE-BD15-398E3AB5BA66}" dt="2020-07-15T13:49:17.893" v="301"/>
      <pc:docMkLst>
        <pc:docMk/>
      </pc:docMkLst>
      <pc:sldChg chg="modSp">
        <pc:chgData name="Kelly Mooney" userId="S::kmooney@shpllc.com::253f4b7b-7322-49cb-b5f5-67748d91c656" providerId="AD" clId="Web-{B7E794D8-3C2C-4ABE-BD15-398E3AB5BA66}" dt="2020-07-15T13:04:39.297" v="2" actId="20577"/>
        <pc:sldMkLst>
          <pc:docMk/>
          <pc:sldMk cId="3470416652" sldId="463"/>
        </pc:sldMkLst>
        <pc:spChg chg="mod">
          <ac:chgData name="Kelly Mooney" userId="S::kmooney@shpllc.com::253f4b7b-7322-49cb-b5f5-67748d91c656" providerId="AD" clId="Web-{B7E794D8-3C2C-4ABE-BD15-398E3AB5BA66}" dt="2020-07-15T13:04:39.297" v="2" actId="20577"/>
          <ac:spMkLst>
            <pc:docMk/>
            <pc:sldMk cId="3470416652" sldId="463"/>
            <ac:spMk id="4" creationId="{00000000-0000-0000-0000-000000000000}"/>
          </ac:spMkLst>
        </pc:spChg>
      </pc:sldChg>
      <pc:sldChg chg="modSp">
        <pc:chgData name="Kelly Mooney" userId="S::kmooney@shpllc.com::253f4b7b-7322-49cb-b5f5-67748d91c656" providerId="AD" clId="Web-{B7E794D8-3C2C-4ABE-BD15-398E3AB5BA66}" dt="2020-07-15T13:49:10.893" v="299" actId="20577"/>
        <pc:sldMkLst>
          <pc:docMk/>
          <pc:sldMk cId="283942386" sldId="479"/>
        </pc:sldMkLst>
        <pc:spChg chg="mod">
          <ac:chgData name="Kelly Mooney" userId="S::kmooney@shpllc.com::253f4b7b-7322-49cb-b5f5-67748d91c656" providerId="AD" clId="Web-{B7E794D8-3C2C-4ABE-BD15-398E3AB5BA66}" dt="2020-07-15T13:49:10.893" v="299" actId="20577"/>
          <ac:spMkLst>
            <pc:docMk/>
            <pc:sldMk cId="283942386" sldId="479"/>
            <ac:spMk id="4" creationId="{00000000-0000-0000-0000-000000000000}"/>
          </ac:spMkLst>
        </pc:spChg>
      </pc:sldChg>
      <pc:sldChg chg="del">
        <pc:chgData name="Kelly Mooney" userId="S::kmooney@shpllc.com::253f4b7b-7322-49cb-b5f5-67748d91c656" providerId="AD" clId="Web-{B7E794D8-3C2C-4ABE-BD15-398E3AB5BA66}" dt="2020-07-15T13:47:28.527" v="216"/>
        <pc:sldMkLst>
          <pc:docMk/>
          <pc:sldMk cId="1840942423" sldId="482"/>
        </pc:sldMkLst>
      </pc:sldChg>
      <pc:sldChg chg="del">
        <pc:chgData name="Kelly Mooney" userId="S::kmooney@shpllc.com::253f4b7b-7322-49cb-b5f5-67748d91c656" providerId="AD" clId="Web-{B7E794D8-3C2C-4ABE-BD15-398E3AB5BA66}" dt="2020-07-15T13:49:17.893" v="301"/>
        <pc:sldMkLst>
          <pc:docMk/>
          <pc:sldMk cId="2210318232" sldId="483"/>
        </pc:sldMkLst>
      </pc:sldChg>
      <pc:sldChg chg="del">
        <pc:chgData name="Kelly Mooney" userId="S::kmooney@shpllc.com::253f4b7b-7322-49cb-b5f5-67748d91c656" providerId="AD" clId="Web-{B7E794D8-3C2C-4ABE-BD15-398E3AB5BA66}" dt="2020-07-15T13:49:17.893" v="300"/>
        <pc:sldMkLst>
          <pc:docMk/>
          <pc:sldMk cId="2943877902" sldId="484"/>
        </pc:sldMkLst>
      </pc:sldChg>
      <pc:sldChg chg="modSp add replId">
        <pc:chgData name="Kelly Mooney" userId="S::kmooney@shpllc.com::253f4b7b-7322-49cb-b5f5-67748d91c656" providerId="AD" clId="Web-{B7E794D8-3C2C-4ABE-BD15-398E3AB5BA66}" dt="2020-07-15T13:28:24.515" v="135" actId="20577"/>
        <pc:sldMkLst>
          <pc:docMk/>
          <pc:sldMk cId="2840476466" sldId="486"/>
        </pc:sldMkLst>
        <pc:spChg chg="mod">
          <ac:chgData name="Kelly Mooney" userId="S::kmooney@shpllc.com::253f4b7b-7322-49cb-b5f5-67748d91c656" providerId="AD" clId="Web-{B7E794D8-3C2C-4ABE-BD15-398E3AB5BA66}" dt="2020-07-15T13:28:24.515" v="135" actId="20577"/>
          <ac:spMkLst>
            <pc:docMk/>
            <pc:sldMk cId="2840476466" sldId="486"/>
            <ac:spMk id="4" creationId="{00000000-0000-0000-0000-000000000000}"/>
          </ac:spMkLst>
        </pc:spChg>
      </pc:sldChg>
      <pc:sldChg chg="modSp add replId">
        <pc:chgData name="Kelly Mooney" userId="S::kmooney@shpllc.com::253f4b7b-7322-49cb-b5f5-67748d91c656" providerId="AD" clId="Web-{B7E794D8-3C2C-4ABE-BD15-398E3AB5BA66}" dt="2020-07-15T13:46:35.023" v="202" actId="20577"/>
        <pc:sldMkLst>
          <pc:docMk/>
          <pc:sldMk cId="3074144596" sldId="487"/>
        </pc:sldMkLst>
        <pc:spChg chg="mod">
          <ac:chgData name="Kelly Mooney" userId="S::kmooney@shpllc.com::253f4b7b-7322-49cb-b5f5-67748d91c656" providerId="AD" clId="Web-{B7E794D8-3C2C-4ABE-BD15-398E3AB5BA66}" dt="2020-07-15T13:46:35.023" v="202" actId="20577"/>
          <ac:spMkLst>
            <pc:docMk/>
            <pc:sldMk cId="3074144596" sldId="487"/>
            <ac:spMk id="4" creationId="{00000000-0000-0000-0000-000000000000}"/>
          </ac:spMkLst>
        </pc:spChg>
      </pc:sldChg>
    </pc:docChg>
  </pc:docChgLst>
  <pc:docChgLst>
    <pc:chgData name="Kelly Mooney" userId="S::kmooney@shpllc.com::253f4b7b-7322-49cb-b5f5-67748d91c656" providerId="AD" clId="Web-{FC9D3FE0-28FA-4848-815F-2131E5EB7D11}"/>
    <pc:docChg chg="addSld modSld">
      <pc:chgData name="Kelly Mooney" userId="S::kmooney@shpllc.com::253f4b7b-7322-49cb-b5f5-67748d91c656" providerId="AD" clId="Web-{FC9D3FE0-28FA-4848-815F-2131E5EB7D11}" dt="2020-07-14T14:33:17.925" v="106" actId="20577"/>
      <pc:docMkLst>
        <pc:docMk/>
      </pc:docMkLst>
      <pc:sldChg chg="modSp">
        <pc:chgData name="Kelly Mooney" userId="S::kmooney@shpllc.com::253f4b7b-7322-49cb-b5f5-67748d91c656" providerId="AD" clId="Web-{FC9D3FE0-28FA-4848-815F-2131E5EB7D11}" dt="2020-07-14T14:33:17.925" v="106" actId="20577"/>
        <pc:sldMkLst>
          <pc:docMk/>
          <pc:sldMk cId="2316220713" sldId="480"/>
        </pc:sldMkLst>
        <pc:spChg chg="mod">
          <ac:chgData name="Kelly Mooney" userId="S::kmooney@shpllc.com::253f4b7b-7322-49cb-b5f5-67748d91c656" providerId="AD" clId="Web-{FC9D3FE0-28FA-4848-815F-2131E5EB7D11}" dt="2020-07-14T14:33:17.925" v="106" actId="20577"/>
          <ac:spMkLst>
            <pc:docMk/>
            <pc:sldMk cId="2316220713" sldId="480"/>
            <ac:spMk id="4" creationId="{00000000-0000-0000-0000-000000000000}"/>
          </ac:spMkLst>
        </pc:spChg>
      </pc:sldChg>
      <pc:sldChg chg="modSp add replId">
        <pc:chgData name="Kelly Mooney" userId="S::kmooney@shpllc.com::253f4b7b-7322-49cb-b5f5-67748d91c656" providerId="AD" clId="Web-{FC9D3FE0-28FA-4848-815F-2131E5EB7D11}" dt="2020-07-14T14:26:37.394" v="42" actId="20577"/>
        <pc:sldMkLst>
          <pc:docMk/>
          <pc:sldMk cId="1840942423" sldId="482"/>
        </pc:sldMkLst>
        <pc:spChg chg="mod">
          <ac:chgData name="Kelly Mooney" userId="S::kmooney@shpllc.com::253f4b7b-7322-49cb-b5f5-67748d91c656" providerId="AD" clId="Web-{FC9D3FE0-28FA-4848-815F-2131E5EB7D11}" dt="2020-07-14T14:26:24.987" v="37" actId="20577"/>
          <ac:spMkLst>
            <pc:docMk/>
            <pc:sldMk cId="1840942423" sldId="482"/>
            <ac:spMk id="3" creationId="{00000000-0000-0000-0000-000000000000}"/>
          </ac:spMkLst>
        </pc:spChg>
        <pc:spChg chg="mod">
          <ac:chgData name="Kelly Mooney" userId="S::kmooney@shpllc.com::253f4b7b-7322-49cb-b5f5-67748d91c656" providerId="AD" clId="Web-{FC9D3FE0-28FA-4848-815F-2131E5EB7D11}" dt="2020-07-14T14:26:37.394" v="42" actId="20577"/>
          <ac:spMkLst>
            <pc:docMk/>
            <pc:sldMk cId="1840942423" sldId="482"/>
            <ac:spMk id="4" creationId="{00000000-0000-0000-0000-000000000000}"/>
          </ac:spMkLst>
        </pc:spChg>
      </pc:sldChg>
      <pc:sldChg chg="modSp add replId">
        <pc:chgData name="Kelly Mooney" userId="S::kmooney@shpllc.com::253f4b7b-7322-49cb-b5f5-67748d91c656" providerId="AD" clId="Web-{FC9D3FE0-28FA-4848-815F-2131E5EB7D11}" dt="2020-07-14T14:27:54.648" v="74" actId="20577"/>
        <pc:sldMkLst>
          <pc:docMk/>
          <pc:sldMk cId="2210318232" sldId="483"/>
        </pc:sldMkLst>
        <pc:spChg chg="mod">
          <ac:chgData name="Kelly Mooney" userId="S::kmooney@shpllc.com::253f4b7b-7322-49cb-b5f5-67748d91c656" providerId="AD" clId="Web-{FC9D3FE0-28FA-4848-815F-2131E5EB7D11}" dt="2020-07-14T14:27:12.020" v="56" actId="20577"/>
          <ac:spMkLst>
            <pc:docMk/>
            <pc:sldMk cId="2210318232" sldId="483"/>
            <ac:spMk id="3" creationId="{00000000-0000-0000-0000-000000000000}"/>
          </ac:spMkLst>
        </pc:spChg>
        <pc:spChg chg="mod">
          <ac:chgData name="Kelly Mooney" userId="S::kmooney@shpllc.com::253f4b7b-7322-49cb-b5f5-67748d91c656" providerId="AD" clId="Web-{FC9D3FE0-28FA-4848-815F-2131E5EB7D11}" dt="2020-07-14T14:27:54.648" v="74" actId="20577"/>
          <ac:spMkLst>
            <pc:docMk/>
            <pc:sldMk cId="2210318232" sldId="483"/>
            <ac:spMk id="4" creationId="{00000000-0000-0000-0000-000000000000}"/>
          </ac:spMkLst>
        </pc:spChg>
      </pc:sldChg>
      <pc:sldChg chg="modSp add replId">
        <pc:chgData name="Kelly Mooney" userId="S::kmooney@shpllc.com::253f4b7b-7322-49cb-b5f5-67748d91c656" providerId="AD" clId="Web-{FC9D3FE0-28FA-4848-815F-2131E5EB7D11}" dt="2020-07-14T14:31:57.516" v="85" actId="20577"/>
        <pc:sldMkLst>
          <pc:docMk/>
          <pc:sldMk cId="2943877902" sldId="484"/>
        </pc:sldMkLst>
        <pc:spChg chg="mod">
          <ac:chgData name="Kelly Mooney" userId="S::kmooney@shpllc.com::253f4b7b-7322-49cb-b5f5-67748d91c656" providerId="AD" clId="Web-{FC9D3FE0-28FA-4848-815F-2131E5EB7D11}" dt="2020-07-14T14:31:57.516" v="85" actId="20577"/>
          <ac:spMkLst>
            <pc:docMk/>
            <pc:sldMk cId="2943877902" sldId="484"/>
            <ac:spMk id="4" creationId="{00000000-0000-0000-0000-000000000000}"/>
          </ac:spMkLst>
        </pc:spChg>
      </pc:sldChg>
    </pc:docChg>
  </pc:docChgLst>
  <pc:docChgLst>
    <pc:chgData name="Kelly Mooney" userId="S::kmooney@shpllc.com::253f4b7b-7322-49cb-b5f5-67748d91c656" providerId="AD" clId="Web-{88540254-85DC-43C5-8BE1-8046BEA4EA72}"/>
    <pc:docChg chg="addSld modSld">
      <pc:chgData name="Kelly Mooney" userId="S::kmooney@shpllc.com::253f4b7b-7322-49cb-b5f5-67748d91c656" providerId="AD" clId="Web-{88540254-85DC-43C5-8BE1-8046BEA4EA72}" dt="2020-07-14T13:00:14.182" v="567" actId="20577"/>
      <pc:docMkLst>
        <pc:docMk/>
      </pc:docMkLst>
      <pc:sldChg chg="modSp">
        <pc:chgData name="Kelly Mooney" userId="S::kmooney@shpllc.com::253f4b7b-7322-49cb-b5f5-67748d91c656" providerId="AD" clId="Web-{88540254-85DC-43C5-8BE1-8046BEA4EA72}" dt="2020-07-14T12:39:44.052" v="122" actId="20577"/>
        <pc:sldMkLst>
          <pc:docMk/>
          <pc:sldMk cId="4150950478" sldId="438"/>
        </pc:sldMkLst>
        <pc:spChg chg="mod">
          <ac:chgData name="Kelly Mooney" userId="S::kmooney@shpllc.com::253f4b7b-7322-49cb-b5f5-67748d91c656" providerId="AD" clId="Web-{88540254-85DC-43C5-8BE1-8046BEA4EA72}" dt="2020-07-14T12:39:44.052" v="122" actId="20577"/>
          <ac:spMkLst>
            <pc:docMk/>
            <pc:sldMk cId="4150950478" sldId="438"/>
            <ac:spMk id="4" creationId="{00000000-0000-0000-0000-000000000000}"/>
          </ac:spMkLst>
        </pc:spChg>
      </pc:sldChg>
      <pc:sldChg chg="modSp">
        <pc:chgData name="Kelly Mooney" userId="S::kmooney@shpllc.com::253f4b7b-7322-49cb-b5f5-67748d91c656" providerId="AD" clId="Web-{88540254-85DC-43C5-8BE1-8046BEA4EA72}" dt="2020-07-14T12:35:43.161" v="4" actId="20577"/>
        <pc:sldMkLst>
          <pc:docMk/>
          <pc:sldMk cId="3470416652" sldId="463"/>
        </pc:sldMkLst>
        <pc:spChg chg="mod">
          <ac:chgData name="Kelly Mooney" userId="S::kmooney@shpllc.com::253f4b7b-7322-49cb-b5f5-67748d91c656" providerId="AD" clId="Web-{88540254-85DC-43C5-8BE1-8046BEA4EA72}" dt="2020-07-14T12:35:43.161" v="4" actId="20577"/>
          <ac:spMkLst>
            <pc:docMk/>
            <pc:sldMk cId="3470416652" sldId="463"/>
            <ac:spMk id="4" creationId="{00000000-0000-0000-0000-000000000000}"/>
          </ac:spMkLst>
        </pc:spChg>
      </pc:sldChg>
      <pc:sldChg chg="modSp">
        <pc:chgData name="Kelly Mooney" userId="S::kmooney@shpllc.com::253f4b7b-7322-49cb-b5f5-67748d91c656" providerId="AD" clId="Web-{88540254-85DC-43C5-8BE1-8046BEA4EA72}" dt="2020-07-14T12:55:37.774" v="474" actId="20577"/>
        <pc:sldMkLst>
          <pc:docMk/>
          <pc:sldMk cId="4110979518" sldId="464"/>
        </pc:sldMkLst>
        <pc:spChg chg="mod">
          <ac:chgData name="Kelly Mooney" userId="S::kmooney@shpllc.com::253f4b7b-7322-49cb-b5f5-67748d91c656" providerId="AD" clId="Web-{88540254-85DC-43C5-8BE1-8046BEA4EA72}" dt="2020-07-14T12:51:24.711" v="140" actId="20577"/>
          <ac:spMkLst>
            <pc:docMk/>
            <pc:sldMk cId="4110979518" sldId="464"/>
            <ac:spMk id="3" creationId="{00000000-0000-0000-0000-000000000000}"/>
          </ac:spMkLst>
        </pc:spChg>
        <pc:spChg chg="mod">
          <ac:chgData name="Kelly Mooney" userId="S::kmooney@shpllc.com::253f4b7b-7322-49cb-b5f5-67748d91c656" providerId="AD" clId="Web-{88540254-85DC-43C5-8BE1-8046BEA4EA72}" dt="2020-07-14T12:55:37.774" v="474" actId="20577"/>
          <ac:spMkLst>
            <pc:docMk/>
            <pc:sldMk cId="4110979518" sldId="464"/>
            <ac:spMk id="4" creationId="{00000000-0000-0000-0000-000000000000}"/>
          </ac:spMkLst>
        </pc:spChg>
      </pc:sldChg>
      <pc:sldChg chg="modSp">
        <pc:chgData name="Kelly Mooney" userId="S::kmooney@shpllc.com::253f4b7b-7322-49cb-b5f5-67748d91c656" providerId="AD" clId="Web-{88540254-85DC-43C5-8BE1-8046BEA4EA72}" dt="2020-07-14T12:55:59.711" v="486" actId="20577"/>
        <pc:sldMkLst>
          <pc:docMk/>
          <pc:sldMk cId="2336033998" sldId="470"/>
        </pc:sldMkLst>
        <pc:spChg chg="mod">
          <ac:chgData name="Kelly Mooney" userId="S::kmooney@shpllc.com::253f4b7b-7322-49cb-b5f5-67748d91c656" providerId="AD" clId="Web-{88540254-85DC-43C5-8BE1-8046BEA4EA72}" dt="2020-07-14T12:55:59.711" v="486" actId="20577"/>
          <ac:spMkLst>
            <pc:docMk/>
            <pc:sldMk cId="2336033998" sldId="470"/>
            <ac:spMk id="4" creationId="{00000000-0000-0000-0000-000000000000}"/>
          </ac:spMkLst>
        </pc:spChg>
      </pc:sldChg>
      <pc:sldChg chg="modSp">
        <pc:chgData name="Kelly Mooney" userId="S::kmooney@shpllc.com::253f4b7b-7322-49cb-b5f5-67748d91c656" providerId="AD" clId="Web-{88540254-85DC-43C5-8BE1-8046BEA4EA72}" dt="2020-07-14T12:39:30.834" v="119" actId="20577"/>
        <pc:sldMkLst>
          <pc:docMk/>
          <pc:sldMk cId="2013111969" sldId="476"/>
        </pc:sldMkLst>
        <pc:spChg chg="mod">
          <ac:chgData name="Kelly Mooney" userId="S::kmooney@shpllc.com::253f4b7b-7322-49cb-b5f5-67748d91c656" providerId="AD" clId="Web-{88540254-85DC-43C5-8BE1-8046BEA4EA72}" dt="2020-07-14T12:39:30.834" v="119" actId="20577"/>
          <ac:spMkLst>
            <pc:docMk/>
            <pc:sldMk cId="2013111969" sldId="476"/>
            <ac:spMk id="4" creationId="{00000000-0000-0000-0000-000000000000}"/>
          </ac:spMkLst>
        </pc:spChg>
      </pc:sldChg>
      <pc:sldChg chg="modSp">
        <pc:chgData name="Kelly Mooney" userId="S::kmooney@shpllc.com::253f4b7b-7322-49cb-b5f5-67748d91c656" providerId="AD" clId="Web-{88540254-85DC-43C5-8BE1-8046BEA4EA72}" dt="2020-07-14T12:38:01.490" v="75" actId="20577"/>
        <pc:sldMkLst>
          <pc:docMk/>
          <pc:sldMk cId="2325461364" sldId="477"/>
        </pc:sldMkLst>
        <pc:spChg chg="mod">
          <ac:chgData name="Kelly Mooney" userId="S::kmooney@shpllc.com::253f4b7b-7322-49cb-b5f5-67748d91c656" providerId="AD" clId="Web-{88540254-85DC-43C5-8BE1-8046BEA4EA72}" dt="2020-07-14T12:38:01.490" v="75" actId="20577"/>
          <ac:spMkLst>
            <pc:docMk/>
            <pc:sldMk cId="2325461364" sldId="477"/>
            <ac:spMk id="4" creationId="{00000000-0000-0000-0000-000000000000}"/>
          </ac:spMkLst>
        </pc:spChg>
      </pc:sldChg>
      <pc:sldChg chg="modSp">
        <pc:chgData name="Kelly Mooney" userId="S::kmooney@shpllc.com::253f4b7b-7322-49cb-b5f5-67748d91c656" providerId="AD" clId="Web-{88540254-85DC-43C5-8BE1-8046BEA4EA72}" dt="2020-07-14T13:00:14.182" v="567" actId="20577"/>
        <pc:sldMkLst>
          <pc:docMk/>
          <pc:sldMk cId="283942386" sldId="479"/>
        </pc:sldMkLst>
        <pc:spChg chg="mod">
          <ac:chgData name="Kelly Mooney" userId="S::kmooney@shpllc.com::253f4b7b-7322-49cb-b5f5-67748d91c656" providerId="AD" clId="Web-{88540254-85DC-43C5-8BE1-8046BEA4EA72}" dt="2020-07-14T12:56:09.618" v="495" actId="20577"/>
          <ac:spMkLst>
            <pc:docMk/>
            <pc:sldMk cId="283942386" sldId="479"/>
            <ac:spMk id="3" creationId="{00000000-0000-0000-0000-000000000000}"/>
          </ac:spMkLst>
        </pc:spChg>
        <pc:spChg chg="mod">
          <ac:chgData name="Kelly Mooney" userId="S::kmooney@shpllc.com::253f4b7b-7322-49cb-b5f5-67748d91c656" providerId="AD" clId="Web-{88540254-85DC-43C5-8BE1-8046BEA4EA72}" dt="2020-07-14T13:00:14.182" v="567" actId="20577"/>
          <ac:spMkLst>
            <pc:docMk/>
            <pc:sldMk cId="283942386" sldId="479"/>
            <ac:spMk id="4" creationId="{00000000-0000-0000-0000-000000000000}"/>
          </ac:spMkLst>
        </pc:spChg>
      </pc:sldChg>
      <pc:sldChg chg="add replId">
        <pc:chgData name="Kelly Mooney" userId="S::kmooney@shpllc.com::253f4b7b-7322-49cb-b5f5-67748d91c656" providerId="AD" clId="Web-{88540254-85DC-43C5-8BE1-8046BEA4EA72}" dt="2020-07-14T12:40:10.756" v="123"/>
        <pc:sldMkLst>
          <pc:docMk/>
          <pc:sldMk cId="2316220713" sldId="480"/>
        </pc:sldMkLst>
      </pc:sldChg>
    </pc:docChg>
  </pc:docChgLst>
  <pc:docChgLst>
    <pc:chgData name="Mike Scribner" userId="S::mscribner@shpllc.com::dccf72e0-e85a-4adb-9e4b-f995321596b1" providerId="AD" clId="Web-{DFD0359B-4F7D-4F35-858B-DD4AA7CDAB93}"/>
    <pc:docChg chg="modSld">
      <pc:chgData name="Mike Scribner" userId="S::mscribner@shpllc.com::dccf72e0-e85a-4adb-9e4b-f995321596b1" providerId="AD" clId="Web-{DFD0359B-4F7D-4F35-858B-DD4AA7CDAB93}" dt="2020-07-15T14:13:29.862" v="59" actId="20577"/>
      <pc:docMkLst>
        <pc:docMk/>
      </pc:docMkLst>
      <pc:sldChg chg="modSp">
        <pc:chgData name="Mike Scribner" userId="S::mscribner@shpllc.com::dccf72e0-e85a-4adb-9e4b-f995321596b1" providerId="AD" clId="Web-{DFD0359B-4F7D-4F35-858B-DD4AA7CDAB93}" dt="2020-07-15T14:12:07.248" v="53" actId="1076"/>
        <pc:sldMkLst>
          <pc:docMk/>
          <pc:sldMk cId="4150950478" sldId="438"/>
        </pc:sldMkLst>
        <pc:spChg chg="mod">
          <ac:chgData name="Mike Scribner" userId="S::mscribner@shpllc.com::dccf72e0-e85a-4adb-9e4b-f995321596b1" providerId="AD" clId="Web-{DFD0359B-4F7D-4F35-858B-DD4AA7CDAB93}" dt="2020-07-15T14:12:07.248" v="53" actId="1076"/>
          <ac:spMkLst>
            <pc:docMk/>
            <pc:sldMk cId="4150950478" sldId="438"/>
            <ac:spMk id="4" creationId="{00000000-0000-0000-0000-000000000000}"/>
          </ac:spMkLst>
        </pc:spChg>
      </pc:sldChg>
      <pc:sldChg chg="modSp">
        <pc:chgData name="Mike Scribner" userId="S::mscribner@shpllc.com::dccf72e0-e85a-4adb-9e4b-f995321596b1" providerId="AD" clId="Web-{DFD0359B-4F7D-4F35-858B-DD4AA7CDAB93}" dt="2020-07-15T14:02:39.656" v="50" actId="20577"/>
        <pc:sldMkLst>
          <pc:docMk/>
          <pc:sldMk cId="3470416652" sldId="463"/>
        </pc:sldMkLst>
        <pc:spChg chg="mod">
          <ac:chgData name="Mike Scribner" userId="S::mscribner@shpllc.com::dccf72e0-e85a-4adb-9e4b-f995321596b1" providerId="AD" clId="Web-{DFD0359B-4F7D-4F35-858B-DD4AA7CDAB93}" dt="2020-07-15T14:02:39.656" v="50" actId="20577"/>
          <ac:spMkLst>
            <pc:docMk/>
            <pc:sldMk cId="3470416652" sldId="463"/>
            <ac:spMk id="4" creationId="{00000000-0000-0000-0000-000000000000}"/>
          </ac:spMkLst>
        </pc:spChg>
      </pc:sldChg>
      <pc:sldChg chg="modSp">
        <pc:chgData name="Mike Scribner" userId="S::mscribner@shpllc.com::dccf72e0-e85a-4adb-9e4b-f995321596b1" providerId="AD" clId="Web-{DFD0359B-4F7D-4F35-858B-DD4AA7CDAB93}" dt="2020-07-15T14:12:40.047" v="56" actId="20577"/>
        <pc:sldMkLst>
          <pc:docMk/>
          <pc:sldMk cId="4110979518" sldId="464"/>
        </pc:sldMkLst>
        <pc:spChg chg="mod">
          <ac:chgData name="Mike Scribner" userId="S::mscribner@shpllc.com::dccf72e0-e85a-4adb-9e4b-f995321596b1" providerId="AD" clId="Web-{DFD0359B-4F7D-4F35-858B-DD4AA7CDAB93}" dt="2020-07-15T14:12:40.047" v="56" actId="20577"/>
          <ac:spMkLst>
            <pc:docMk/>
            <pc:sldMk cId="4110979518" sldId="464"/>
            <ac:spMk id="4" creationId="{00000000-0000-0000-0000-000000000000}"/>
          </ac:spMkLst>
        </pc:spChg>
      </pc:sldChg>
      <pc:sldChg chg="modSp">
        <pc:chgData name="Mike Scribner" userId="S::mscribner@shpllc.com::dccf72e0-e85a-4adb-9e4b-f995321596b1" providerId="AD" clId="Web-{DFD0359B-4F7D-4F35-858B-DD4AA7CDAB93}" dt="2020-07-15T14:13:29.862" v="59" actId="20577"/>
        <pc:sldMkLst>
          <pc:docMk/>
          <pc:sldMk cId="2316220713" sldId="480"/>
        </pc:sldMkLst>
        <pc:spChg chg="mod">
          <ac:chgData name="Mike Scribner" userId="S::mscribner@shpllc.com::dccf72e0-e85a-4adb-9e4b-f995321596b1" providerId="AD" clId="Web-{DFD0359B-4F7D-4F35-858B-DD4AA7CDAB93}" dt="2020-07-15T14:13:29.862" v="59" actId="20577"/>
          <ac:spMkLst>
            <pc:docMk/>
            <pc:sldMk cId="2316220713" sldId="480"/>
            <ac:spMk id="4" creationId="{00000000-0000-0000-0000-000000000000}"/>
          </ac:spMkLst>
        </pc:spChg>
      </pc:sldChg>
    </pc:docChg>
  </pc:docChgLst>
  <pc:docChgLst>
    <pc:chgData name="Mike Scribner" userId="S::mscribner@shpllc.com::dccf72e0-e85a-4adb-9e4b-f995321596b1" providerId="AD" clId="Web-{ACF4EC71-F8D2-4813-9B10-14F3D4C0AE05}"/>
    <pc:docChg chg="modSld">
      <pc:chgData name="Mike Scribner" userId="S::mscribner@shpllc.com::dccf72e0-e85a-4adb-9e4b-f995321596b1" providerId="AD" clId="Web-{ACF4EC71-F8D2-4813-9B10-14F3D4C0AE05}" dt="2020-07-14T19:43:09.685" v="302" actId="14100"/>
      <pc:docMkLst>
        <pc:docMk/>
      </pc:docMkLst>
      <pc:sldChg chg="modSp">
        <pc:chgData name="Mike Scribner" userId="S::mscribner@shpllc.com::dccf72e0-e85a-4adb-9e4b-f995321596b1" providerId="AD" clId="Web-{ACF4EC71-F8D2-4813-9B10-14F3D4C0AE05}" dt="2020-07-14T17:49:57.931" v="52" actId="20577"/>
        <pc:sldMkLst>
          <pc:docMk/>
          <pc:sldMk cId="4150950478" sldId="438"/>
        </pc:sldMkLst>
        <pc:spChg chg="mod">
          <ac:chgData name="Mike Scribner" userId="S::mscribner@shpllc.com::dccf72e0-e85a-4adb-9e4b-f995321596b1" providerId="AD" clId="Web-{ACF4EC71-F8D2-4813-9B10-14F3D4C0AE05}" dt="2020-07-14T17:49:57.931" v="52" actId="20577"/>
          <ac:spMkLst>
            <pc:docMk/>
            <pc:sldMk cId="4150950478" sldId="438"/>
            <ac:spMk id="4" creationId="{00000000-0000-0000-0000-000000000000}"/>
          </ac:spMkLst>
        </pc:spChg>
      </pc:sldChg>
      <pc:sldChg chg="modSp">
        <pc:chgData name="Mike Scribner" userId="S::mscribner@shpllc.com::dccf72e0-e85a-4adb-9e4b-f995321596b1" providerId="AD" clId="Web-{ACF4EC71-F8D2-4813-9B10-14F3D4C0AE05}" dt="2020-07-14T17:31:22.437" v="8" actId="20577"/>
        <pc:sldMkLst>
          <pc:docMk/>
          <pc:sldMk cId="3470416652" sldId="463"/>
        </pc:sldMkLst>
        <pc:spChg chg="mod">
          <ac:chgData name="Mike Scribner" userId="S::mscribner@shpllc.com::dccf72e0-e85a-4adb-9e4b-f995321596b1" providerId="AD" clId="Web-{ACF4EC71-F8D2-4813-9B10-14F3D4C0AE05}" dt="2020-07-14T17:31:22.437" v="8" actId="20577"/>
          <ac:spMkLst>
            <pc:docMk/>
            <pc:sldMk cId="3470416652" sldId="463"/>
            <ac:spMk id="4" creationId="{00000000-0000-0000-0000-000000000000}"/>
          </ac:spMkLst>
        </pc:spChg>
      </pc:sldChg>
      <pc:sldChg chg="modSp">
        <pc:chgData name="Mike Scribner" userId="S::mscribner@shpllc.com::dccf72e0-e85a-4adb-9e4b-f995321596b1" providerId="AD" clId="Web-{ACF4EC71-F8D2-4813-9B10-14F3D4C0AE05}" dt="2020-07-14T17:55:59.533" v="211" actId="20577"/>
        <pc:sldMkLst>
          <pc:docMk/>
          <pc:sldMk cId="4110979518" sldId="464"/>
        </pc:sldMkLst>
        <pc:spChg chg="mod">
          <ac:chgData name="Mike Scribner" userId="S::mscribner@shpllc.com::dccf72e0-e85a-4adb-9e4b-f995321596b1" providerId="AD" clId="Web-{ACF4EC71-F8D2-4813-9B10-14F3D4C0AE05}" dt="2020-07-14T17:55:59.533" v="211" actId="20577"/>
          <ac:spMkLst>
            <pc:docMk/>
            <pc:sldMk cId="4110979518" sldId="464"/>
            <ac:spMk id="4" creationId="{00000000-0000-0000-0000-000000000000}"/>
          </ac:spMkLst>
        </pc:spChg>
      </pc:sldChg>
      <pc:sldChg chg="modSp">
        <pc:chgData name="Mike Scribner" userId="S::mscribner@shpllc.com::dccf72e0-e85a-4adb-9e4b-f995321596b1" providerId="AD" clId="Web-{ACF4EC71-F8D2-4813-9B10-14F3D4C0AE05}" dt="2020-07-14T18:24:00.719" v="267" actId="20577"/>
        <pc:sldMkLst>
          <pc:docMk/>
          <pc:sldMk cId="2336033998" sldId="470"/>
        </pc:sldMkLst>
        <pc:spChg chg="mod">
          <ac:chgData name="Mike Scribner" userId="S::mscribner@shpllc.com::dccf72e0-e85a-4adb-9e4b-f995321596b1" providerId="AD" clId="Web-{ACF4EC71-F8D2-4813-9B10-14F3D4C0AE05}" dt="2020-07-14T18:24:00.719" v="267" actId="20577"/>
          <ac:spMkLst>
            <pc:docMk/>
            <pc:sldMk cId="2336033998" sldId="470"/>
            <ac:spMk id="4" creationId="{00000000-0000-0000-0000-000000000000}"/>
          </ac:spMkLst>
        </pc:spChg>
      </pc:sldChg>
      <pc:sldChg chg="modSp">
        <pc:chgData name="Mike Scribner" userId="S::mscribner@shpllc.com::dccf72e0-e85a-4adb-9e4b-f995321596b1" providerId="AD" clId="Web-{ACF4EC71-F8D2-4813-9B10-14F3D4C0AE05}" dt="2020-07-14T17:50:53.732" v="55" actId="20577"/>
        <pc:sldMkLst>
          <pc:docMk/>
          <pc:sldMk cId="2013111969" sldId="476"/>
        </pc:sldMkLst>
        <pc:spChg chg="mod">
          <ac:chgData name="Mike Scribner" userId="S::mscribner@shpllc.com::dccf72e0-e85a-4adb-9e4b-f995321596b1" providerId="AD" clId="Web-{ACF4EC71-F8D2-4813-9B10-14F3D4C0AE05}" dt="2020-07-14T17:50:53.732" v="55" actId="20577"/>
          <ac:spMkLst>
            <pc:docMk/>
            <pc:sldMk cId="2013111969" sldId="476"/>
            <ac:spMk id="4" creationId="{00000000-0000-0000-0000-000000000000}"/>
          </ac:spMkLst>
        </pc:spChg>
      </pc:sldChg>
      <pc:sldChg chg="modSp">
        <pc:chgData name="Mike Scribner" userId="S::mscribner@shpllc.com::dccf72e0-e85a-4adb-9e4b-f995321596b1" providerId="AD" clId="Web-{ACF4EC71-F8D2-4813-9B10-14F3D4C0AE05}" dt="2020-07-14T17:38:24.261" v="15" actId="20577"/>
        <pc:sldMkLst>
          <pc:docMk/>
          <pc:sldMk cId="2325461364" sldId="477"/>
        </pc:sldMkLst>
        <pc:spChg chg="mod">
          <ac:chgData name="Mike Scribner" userId="S::mscribner@shpllc.com::dccf72e0-e85a-4adb-9e4b-f995321596b1" providerId="AD" clId="Web-{ACF4EC71-F8D2-4813-9B10-14F3D4C0AE05}" dt="2020-07-14T17:38:24.261" v="15" actId="20577"/>
          <ac:spMkLst>
            <pc:docMk/>
            <pc:sldMk cId="2325461364" sldId="477"/>
            <ac:spMk id="4" creationId="{00000000-0000-0000-0000-000000000000}"/>
          </ac:spMkLst>
        </pc:spChg>
      </pc:sldChg>
      <pc:sldChg chg="modSp">
        <pc:chgData name="Mike Scribner" userId="S::mscribner@shpllc.com::dccf72e0-e85a-4adb-9e4b-f995321596b1" providerId="AD" clId="Web-{ACF4EC71-F8D2-4813-9B10-14F3D4C0AE05}" dt="2020-07-14T17:47:44.891" v="19" actId="20577"/>
        <pc:sldMkLst>
          <pc:docMk/>
          <pc:sldMk cId="1022262726" sldId="478"/>
        </pc:sldMkLst>
        <pc:spChg chg="mod">
          <ac:chgData name="Mike Scribner" userId="S::mscribner@shpllc.com::dccf72e0-e85a-4adb-9e4b-f995321596b1" providerId="AD" clId="Web-{ACF4EC71-F8D2-4813-9B10-14F3D4C0AE05}" dt="2020-07-14T17:47:44.891" v="19" actId="20577"/>
          <ac:spMkLst>
            <pc:docMk/>
            <pc:sldMk cId="1022262726" sldId="478"/>
            <ac:spMk id="4" creationId="{00000000-0000-0000-0000-000000000000}"/>
          </ac:spMkLst>
        </pc:spChg>
      </pc:sldChg>
      <pc:sldChg chg="modSp">
        <pc:chgData name="Mike Scribner" userId="S::mscribner@shpllc.com::dccf72e0-e85a-4adb-9e4b-f995321596b1" providerId="AD" clId="Web-{ACF4EC71-F8D2-4813-9B10-14F3D4C0AE05}" dt="2020-07-14T19:38:14.049" v="270" actId="20577"/>
        <pc:sldMkLst>
          <pc:docMk/>
          <pc:sldMk cId="283942386" sldId="479"/>
        </pc:sldMkLst>
        <pc:spChg chg="mod">
          <ac:chgData name="Mike Scribner" userId="S::mscribner@shpllc.com::dccf72e0-e85a-4adb-9e4b-f995321596b1" providerId="AD" clId="Web-{ACF4EC71-F8D2-4813-9B10-14F3D4C0AE05}" dt="2020-07-14T19:38:14.049" v="270" actId="20577"/>
          <ac:spMkLst>
            <pc:docMk/>
            <pc:sldMk cId="283942386" sldId="479"/>
            <ac:spMk id="4" creationId="{00000000-0000-0000-0000-000000000000}"/>
          </ac:spMkLst>
        </pc:spChg>
      </pc:sldChg>
      <pc:sldChg chg="modSp">
        <pc:chgData name="Mike Scribner" userId="S::mscribner@shpllc.com::dccf72e0-e85a-4adb-9e4b-f995321596b1" providerId="AD" clId="Web-{ACF4EC71-F8D2-4813-9B10-14F3D4C0AE05}" dt="2020-07-14T18:01:47.915" v="262" actId="20577"/>
        <pc:sldMkLst>
          <pc:docMk/>
          <pc:sldMk cId="2316220713" sldId="480"/>
        </pc:sldMkLst>
        <pc:spChg chg="mod">
          <ac:chgData name="Mike Scribner" userId="S::mscribner@shpllc.com::dccf72e0-e85a-4adb-9e4b-f995321596b1" providerId="AD" clId="Web-{ACF4EC71-F8D2-4813-9B10-14F3D4C0AE05}" dt="2020-07-14T18:01:47.915" v="262" actId="20577"/>
          <ac:spMkLst>
            <pc:docMk/>
            <pc:sldMk cId="2316220713" sldId="480"/>
            <ac:spMk id="4" creationId="{00000000-0000-0000-0000-000000000000}"/>
          </ac:spMkLst>
        </pc:spChg>
      </pc:sldChg>
      <pc:sldChg chg="modSp">
        <pc:chgData name="Mike Scribner" userId="S::mscribner@shpllc.com::dccf72e0-e85a-4adb-9e4b-f995321596b1" providerId="AD" clId="Web-{ACF4EC71-F8D2-4813-9B10-14F3D4C0AE05}" dt="2020-07-14T19:43:09.685" v="302" actId="14100"/>
        <pc:sldMkLst>
          <pc:docMk/>
          <pc:sldMk cId="2943877902" sldId="484"/>
        </pc:sldMkLst>
        <pc:spChg chg="mod">
          <ac:chgData name="Mike Scribner" userId="S::mscribner@shpllc.com::dccf72e0-e85a-4adb-9e4b-f995321596b1" providerId="AD" clId="Web-{ACF4EC71-F8D2-4813-9B10-14F3D4C0AE05}" dt="2020-07-14T19:43:09.685" v="302" actId="14100"/>
          <ac:spMkLst>
            <pc:docMk/>
            <pc:sldMk cId="2943877902" sldId="48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CFBABFA-1411-43FB-889F-80B325327598}" type="datetimeFigureOut">
              <a:rPr lang="en-US" smtClean="0"/>
              <a:t>9/9/2020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4F69FE8-5791-4588-B8F4-0682D05F30AD}" type="slidenum">
              <a:rPr lang="en-US" smtClean="0"/>
              <a:t>‹#›</a:t>
            </a:fld>
            <a:endParaRPr lang="en-US"/>
          </a:p>
        </p:txBody>
      </p:sp>
    </p:spTree>
    <p:extLst>
      <p:ext uri="{BB962C8B-B14F-4D97-AF65-F5344CB8AC3E}">
        <p14:creationId xmlns:p14="http://schemas.microsoft.com/office/powerpoint/2010/main" val="258839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5"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5"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5" y="6047624"/>
            <a:ext cx="311045" cy="311045"/>
          </a:xfrm>
          <a:prstGeom prst="rect">
            <a:avLst/>
          </a:prstGeom>
        </p:spPr>
      </p:pic>
    </p:spTree>
    <p:extLst>
      <p:ext uri="{BB962C8B-B14F-4D97-AF65-F5344CB8AC3E}">
        <p14:creationId xmlns:p14="http://schemas.microsoft.com/office/powerpoint/2010/main" val="37902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C1EDA442-156E-4E7F-B13F-61A30A151DE2}"/>
              </a:ext>
            </a:extLst>
          </p:cNvPr>
          <p:cNvSpPr>
            <a:spLocks noGrp="1"/>
          </p:cNvSpPr>
          <p:nvPr>
            <p:ph type="pic" sz="quarter" idx="12" hasCustomPrompt="1"/>
          </p:nvPr>
        </p:nvSpPr>
        <p:spPr>
          <a:xfrm>
            <a:off x="48387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81153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Picture Placeholder 6">
            <a:extLst>
              <a:ext uri="{FF2B5EF4-FFF2-40B4-BE49-F238E27FC236}">
                <a16:creationId xmlns:a16="http://schemas.microsoft.com/office/drawing/2014/main" id="{4794320A-928B-49B7-B0F6-514D26658414}"/>
              </a:ext>
            </a:extLst>
          </p:cNvPr>
          <p:cNvSpPr>
            <a:spLocks noGrp="1"/>
          </p:cNvSpPr>
          <p:nvPr>
            <p:ph type="pic" sz="quarter" idx="14" hasCustomPrompt="1"/>
          </p:nvPr>
        </p:nvSpPr>
        <p:spPr>
          <a:xfrm>
            <a:off x="15621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4984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425450"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6312966"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6312966"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12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602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932103" y="1673630"/>
            <a:ext cx="4084319" cy="231394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pic>
        <p:nvPicPr>
          <p:cNvPr id="20" name="Picture 19">
            <a:extLst>
              <a:ext uri="{FF2B5EF4-FFF2-40B4-BE49-F238E27FC236}">
                <a16:creationId xmlns:a16="http://schemas.microsoft.com/office/drawing/2014/main" id="{D84D11FC-9EA1-4EA8-A49E-0279A98E3E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7407" y="1500455"/>
            <a:ext cx="4393712" cy="3517392"/>
          </a:xfrm>
          <a:prstGeom prst="rect">
            <a:avLst/>
          </a:prstGeom>
        </p:spPr>
      </p:pic>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223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1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1041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Tree>
    <p:extLst>
      <p:ext uri="{BB962C8B-B14F-4D97-AF65-F5344CB8AC3E}">
        <p14:creationId xmlns:p14="http://schemas.microsoft.com/office/powerpoint/2010/main" val="10635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50037"/>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4059246"/>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2492829"/>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Tree>
    <p:extLst>
      <p:ext uri="{BB962C8B-B14F-4D97-AF65-F5344CB8AC3E}">
        <p14:creationId xmlns:p14="http://schemas.microsoft.com/office/powerpoint/2010/main" val="274279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6106886" cy="5849957"/>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2" name="Title 1"/>
          <p:cNvSpPr>
            <a:spLocks noGrp="1"/>
          </p:cNvSpPr>
          <p:nvPr>
            <p:ph type="ctrTitle" hasCustomPrompt="1"/>
          </p:nvPr>
        </p:nvSpPr>
        <p:spPr>
          <a:xfrm>
            <a:off x="6455229" y="1315839"/>
            <a:ext cx="5366658" cy="1746453"/>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6455228" y="3391507"/>
            <a:ext cx="5366659" cy="656380"/>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0338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lumMod val="75000"/>
                  </a:schemeClr>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323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1806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1" name="TextBox 10"/>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2" name="Picture 1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3" name="Picture 12"/>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4" name="Picture 13"/>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5" name="Picture 14"/>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2566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6" name="Rectangle 5"/>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9" name="TextBox 8"/>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0" name="Picture 9"/>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1" name="Picture 10"/>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2" name="Picture 11"/>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3" name="Picture 12"/>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34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E55E-8F58-4779-A2BA-2C3674DF3649}" type="datetimeFigureOut">
              <a:rPr lang="en-US" smtClean="0"/>
              <a:t>9/9/2020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AB898-7ABB-41FD-8433-8D2218E0D659}" type="slidenum">
              <a:rPr lang="en-US" smtClean="0"/>
              <a:t>‹#›</a:t>
            </a:fld>
            <a:endParaRPr lang="en-US"/>
          </a:p>
        </p:txBody>
      </p:sp>
    </p:spTree>
    <p:extLst>
      <p:ext uri="{BB962C8B-B14F-4D97-AF65-F5344CB8AC3E}">
        <p14:creationId xmlns:p14="http://schemas.microsoft.com/office/powerpoint/2010/main" val="1333308063"/>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61" r:id="rId4"/>
    <p:sldLayoutId id="2147483673" r:id="rId5"/>
    <p:sldLayoutId id="2147483662" r:id="rId6"/>
    <p:sldLayoutId id="2147483682" r:id="rId7"/>
    <p:sldLayoutId id="2147483664" r:id="rId8"/>
    <p:sldLayoutId id="2147483666" r:id="rId9"/>
    <p:sldLayoutId id="2147483667" r:id="rId10"/>
    <p:sldLayoutId id="2147483676" r:id="rId11"/>
    <p:sldLayoutId id="2147483677" r:id="rId12"/>
    <p:sldLayoutId id="2147483679"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1A36FA-9DFC-4BF7-AC50-8C52958EDE41}"/>
              </a:ext>
            </a:extLst>
          </p:cNvPr>
          <p:cNvSpPr txBox="1"/>
          <p:nvPr/>
        </p:nvSpPr>
        <p:spPr>
          <a:xfrm>
            <a:off x="494950" y="431886"/>
            <a:ext cx="11298004" cy="523220"/>
          </a:xfrm>
          <a:prstGeom prst="rect">
            <a:avLst/>
          </a:prstGeom>
          <a:noFill/>
        </p:spPr>
        <p:txBody>
          <a:bodyPr wrap="square" rtlCol="0">
            <a:spAutoFit/>
          </a:bodyPr>
          <a:lstStyle/>
          <a:p>
            <a:pPr algn="ctr"/>
            <a:r>
              <a:rPr lang="en-US" sz="2800" b="1"/>
              <a:t>Welcome! The COVID-19 Update Forum will begin shortly.</a:t>
            </a:r>
          </a:p>
        </p:txBody>
      </p:sp>
      <p:sp>
        <p:nvSpPr>
          <p:cNvPr id="6" name="TextBox 5">
            <a:extLst>
              <a:ext uri="{FF2B5EF4-FFF2-40B4-BE49-F238E27FC236}">
                <a16:creationId xmlns:a16="http://schemas.microsoft.com/office/drawing/2014/main" id="{3BC228FB-BA16-40A3-99FE-D2688E4A6577}"/>
              </a:ext>
            </a:extLst>
          </p:cNvPr>
          <p:cNvSpPr txBox="1"/>
          <p:nvPr/>
        </p:nvSpPr>
        <p:spPr>
          <a:xfrm>
            <a:off x="494950" y="1216281"/>
            <a:ext cx="7213780" cy="2954655"/>
          </a:xfrm>
          <a:prstGeom prst="rect">
            <a:avLst/>
          </a:prstGeom>
          <a:noFill/>
        </p:spPr>
        <p:txBody>
          <a:bodyPr wrap="square" rtlCol="0">
            <a:spAutoFit/>
          </a:bodyPr>
          <a:lstStyle/>
          <a:p>
            <a:r>
              <a:rPr lang="en-US" b="1" u="sng"/>
              <a:t>To participate with audio by </a:t>
            </a:r>
            <a:r>
              <a:rPr lang="en-US" b="1" i="1" u="sng"/>
              <a:t>phone</a:t>
            </a:r>
            <a:r>
              <a:rPr lang="en-US" b="1" u="sng"/>
              <a:t> (mute/unmute, press *6):</a:t>
            </a:r>
            <a:br>
              <a:rPr lang="en-US"/>
            </a:br>
            <a:r>
              <a:rPr lang="en-US"/>
              <a:t>1. Select the gear icon on the right control panel</a:t>
            </a:r>
          </a:p>
          <a:p>
            <a:r>
              <a:rPr lang="en-US"/>
              <a:t>2. Select the ‘Phone’ option</a:t>
            </a:r>
          </a:p>
          <a:p>
            <a:r>
              <a:rPr lang="en-US"/>
              <a:t>3. Be sure to enter your Audio PIN so we can help answer your questions!</a:t>
            </a:r>
          </a:p>
          <a:p>
            <a:endParaRPr lang="en-US"/>
          </a:p>
          <a:p>
            <a:r>
              <a:rPr lang="en-US" b="1" u="sng"/>
              <a:t>To participate with audio via your PC (mute/unmute using mic icon):</a:t>
            </a:r>
            <a:r>
              <a:rPr lang="en-US" b="1"/>
              <a:t> </a:t>
            </a:r>
          </a:p>
          <a:p>
            <a:r>
              <a:rPr lang="en-US"/>
              <a:t>Ensure the right mic/speakers are selected under the ‘Computer’ option.</a:t>
            </a:r>
          </a:p>
          <a:p>
            <a:endParaRPr lang="en-US"/>
          </a:p>
          <a:p>
            <a:pPr algn="ctr"/>
            <a:r>
              <a:rPr lang="en-US" sz="2400"/>
              <a:t>Please mute yourself when you are not speaking.</a:t>
            </a:r>
          </a:p>
          <a:p>
            <a:endParaRPr lang="en-US"/>
          </a:p>
        </p:txBody>
      </p:sp>
      <p:pic>
        <p:nvPicPr>
          <p:cNvPr id="7" name="Picture 6">
            <a:extLst>
              <a:ext uri="{FF2B5EF4-FFF2-40B4-BE49-F238E27FC236}">
                <a16:creationId xmlns:a16="http://schemas.microsoft.com/office/drawing/2014/main" id="{C67A3836-06B9-4185-BB65-8119004E3EF8}"/>
              </a:ext>
            </a:extLst>
          </p:cNvPr>
          <p:cNvPicPr>
            <a:picLocks noChangeAspect="1"/>
          </p:cNvPicPr>
          <p:nvPr/>
        </p:nvPicPr>
        <p:blipFill>
          <a:blip r:embed="rId2"/>
          <a:stretch>
            <a:fillRect/>
          </a:stretch>
        </p:blipFill>
        <p:spPr>
          <a:xfrm>
            <a:off x="7600187" y="1216281"/>
            <a:ext cx="1766353" cy="2553286"/>
          </a:xfrm>
          <a:prstGeom prst="rect">
            <a:avLst/>
          </a:prstGeom>
          <a:noFill/>
          <a:effectLst>
            <a:outerShdw blurRad="50800" dist="38100" dir="8100000" algn="tr" rotWithShape="0">
              <a:prstClr val="black">
                <a:alpha val="40000"/>
              </a:prstClr>
            </a:outerShdw>
          </a:effectLst>
        </p:spPr>
      </p:pic>
      <p:sp>
        <p:nvSpPr>
          <p:cNvPr id="8" name="TextBox 7">
            <a:extLst>
              <a:ext uri="{FF2B5EF4-FFF2-40B4-BE49-F238E27FC236}">
                <a16:creationId xmlns:a16="http://schemas.microsoft.com/office/drawing/2014/main" id="{A7861869-29D9-47FB-B56A-8571FD50BCDF}"/>
              </a:ext>
            </a:extLst>
          </p:cNvPr>
          <p:cNvSpPr txBox="1"/>
          <p:nvPr/>
        </p:nvSpPr>
        <p:spPr>
          <a:xfrm>
            <a:off x="494950" y="4036492"/>
            <a:ext cx="6994937" cy="2308324"/>
          </a:xfrm>
          <a:prstGeom prst="rect">
            <a:avLst/>
          </a:prstGeom>
          <a:noFill/>
        </p:spPr>
        <p:txBody>
          <a:bodyPr wrap="square" rtlCol="0">
            <a:spAutoFit/>
          </a:bodyPr>
          <a:lstStyle/>
          <a:p>
            <a:r>
              <a:rPr lang="en-US"/>
              <a:t>You can also ask questions via the Chat feature:</a:t>
            </a:r>
          </a:p>
          <a:p>
            <a:endParaRPr lang="en-US"/>
          </a:p>
          <a:p>
            <a:endParaRPr lang="en-US"/>
          </a:p>
          <a:p>
            <a:endParaRPr lang="en-US">
              <a:solidFill>
                <a:srgbClr val="FF0000"/>
              </a:solidFill>
            </a:endParaRPr>
          </a:p>
          <a:p>
            <a:endParaRPr lang="en-US">
              <a:solidFill>
                <a:srgbClr val="FF0000"/>
              </a:solidFill>
            </a:endParaRPr>
          </a:p>
          <a:p>
            <a:endParaRPr lang="en-US">
              <a:solidFill>
                <a:srgbClr val="FF0000"/>
              </a:solidFill>
            </a:endParaRPr>
          </a:p>
          <a:p>
            <a:endParaRPr lang="en-US">
              <a:solidFill>
                <a:srgbClr val="FF0000"/>
              </a:solidFill>
            </a:endParaRPr>
          </a:p>
          <a:p>
            <a:r>
              <a:rPr lang="en-US">
                <a:solidFill>
                  <a:srgbClr val="FF0000"/>
                </a:solidFill>
              </a:rPr>
              <a:t>This meeting will be recorded.</a:t>
            </a:r>
          </a:p>
        </p:txBody>
      </p:sp>
      <p:pic>
        <p:nvPicPr>
          <p:cNvPr id="1028" name="Picture 4">
            <a:extLst>
              <a:ext uri="{FF2B5EF4-FFF2-40B4-BE49-F238E27FC236}">
                <a16:creationId xmlns:a16="http://schemas.microsoft.com/office/drawing/2014/main" id="{BA679D42-6FCA-4DA9-AEB0-342EFE20BBC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1133" y="4170886"/>
            <a:ext cx="1315800" cy="2173930"/>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 name="Picture 11" descr="A picture containing drawing&#10;&#10;Description automatically generated">
            <a:extLst>
              <a:ext uri="{FF2B5EF4-FFF2-40B4-BE49-F238E27FC236}">
                <a16:creationId xmlns:a16="http://schemas.microsoft.com/office/drawing/2014/main" id="{33E00DD0-3560-4665-B9B6-6CF39F058B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4479" y="4903804"/>
            <a:ext cx="3038475" cy="1619250"/>
          </a:xfrm>
          <a:prstGeom prst="rect">
            <a:avLst/>
          </a:prstGeom>
        </p:spPr>
      </p:pic>
    </p:spTree>
    <p:extLst>
      <p:ext uri="{BB962C8B-B14F-4D97-AF65-F5344CB8AC3E}">
        <p14:creationId xmlns:p14="http://schemas.microsoft.com/office/powerpoint/2010/main" val="4190969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Hospital Cost Report Updates</a:t>
            </a:r>
            <a:endParaRPr lang="en-US" dirty="0"/>
          </a:p>
        </p:txBody>
      </p:sp>
      <p:sp>
        <p:nvSpPr>
          <p:cNvPr id="4" name="Content Placeholder 3"/>
          <p:cNvSpPr>
            <a:spLocks noGrp="1"/>
          </p:cNvSpPr>
          <p:nvPr>
            <p:ph idx="1"/>
          </p:nvPr>
        </p:nvSpPr>
        <p:spPr>
          <a:xfrm>
            <a:off x="-1" y="943047"/>
            <a:ext cx="12192001" cy="4839402"/>
          </a:xfrm>
        </p:spPr>
        <p:txBody>
          <a:bodyPr vert="horz" lIns="91440" tIns="45720" rIns="91440" bIns="45720" numCol="1" rtlCol="0" anchor="t">
            <a:noAutofit/>
          </a:bodyPr>
          <a:lstStyle/>
          <a:p>
            <a:r>
              <a:rPr lang="en-US" sz="2600" b="1" dirty="0"/>
              <a:t>Question</a:t>
            </a:r>
            <a:r>
              <a:rPr lang="en-US" sz="2600" dirty="0"/>
              <a:t>: </a:t>
            </a:r>
            <a:r>
              <a:rPr lang="en-US" dirty="0"/>
              <a:t>Should SBA loan forgiveness amounts offset expenses on the Medicare cost report? </a:t>
            </a:r>
            <a:endParaRPr lang="en-US" sz="2600" dirty="0"/>
          </a:p>
          <a:p>
            <a:r>
              <a:rPr lang="en-US" sz="2600" b="1" dirty="0"/>
              <a:t>Answer</a:t>
            </a:r>
            <a:r>
              <a:rPr lang="en-US" sz="2600" dirty="0"/>
              <a:t>: </a:t>
            </a:r>
            <a:r>
              <a:rPr lang="en-US" b="1" i="1" dirty="0"/>
              <a:t>No. Do not offset SBA Loan Forgiveness amounts against expenses unless those amounts are attributable to specific claims such as payments for the uninsured</a:t>
            </a:r>
            <a:r>
              <a:rPr lang="en-US" dirty="0"/>
              <a:t>. The Paycheck Protection Program loan administered by the SBA is a loan designed to provide a direct incentive for small businesses to keep their workers on the payroll. The terms and conditions of the SBA loan forgiveness, overseen by the SBA, include employee retention criteria, and the funds must be used for eligible expenses. </a:t>
            </a:r>
            <a:endParaRPr lang="en-US" u="sng" dirty="0"/>
          </a:p>
          <a:p>
            <a:pPr marL="0" indent="0">
              <a:buNone/>
            </a:pPr>
            <a:endParaRPr lang="en-US" dirty="0"/>
          </a:p>
        </p:txBody>
      </p:sp>
    </p:spTree>
    <p:extLst>
      <p:ext uri="{BB962C8B-B14F-4D97-AF65-F5344CB8AC3E}">
        <p14:creationId xmlns:p14="http://schemas.microsoft.com/office/powerpoint/2010/main" val="307414459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fontScale="90000"/>
          </a:bodyPr>
          <a:lstStyle/>
          <a:p>
            <a:r>
              <a:rPr lang="en-US" b="1"/>
              <a:t>Medicare Advanced/Accelerated Payment</a:t>
            </a:r>
            <a:endParaRPr lang="en-US"/>
          </a:p>
        </p:txBody>
      </p:sp>
      <p:sp>
        <p:nvSpPr>
          <p:cNvPr id="4" name="Content Placeholder 3"/>
          <p:cNvSpPr>
            <a:spLocks noGrp="1"/>
          </p:cNvSpPr>
          <p:nvPr>
            <p:ph idx="1"/>
          </p:nvPr>
        </p:nvSpPr>
        <p:spPr>
          <a:xfrm>
            <a:off x="0" y="1302928"/>
            <a:ext cx="12001275" cy="4839402"/>
          </a:xfrm>
        </p:spPr>
        <p:txBody>
          <a:bodyPr vert="horz" lIns="91440" tIns="45720" rIns="91440" bIns="45720" numCol="1" rtlCol="0" anchor="t">
            <a:noAutofit/>
          </a:bodyPr>
          <a:lstStyle/>
          <a:p>
            <a:r>
              <a:rPr lang="en-US" dirty="0"/>
              <a:t>Recoupments/Repayments Put on hold 8/7/20 by CMS.  </a:t>
            </a:r>
            <a:r>
              <a:rPr lang="en-US" b="1" i="1" dirty="0"/>
              <a:t>Still on hold currently.</a:t>
            </a:r>
          </a:p>
          <a:p>
            <a:endParaRPr lang="en-US" dirty="0">
              <a:ea typeface="+mn-lt"/>
              <a:cs typeface="+mn-lt"/>
            </a:endParaRPr>
          </a:p>
          <a:p>
            <a:r>
              <a:rPr lang="en-US" dirty="0">
                <a:ea typeface="+mn-lt"/>
                <a:cs typeface="+mn-lt"/>
              </a:rPr>
              <a:t>Status of Forgiveness Legislation....</a:t>
            </a:r>
            <a:endParaRPr lang="en-US" dirty="0"/>
          </a:p>
          <a:p>
            <a:pPr lvl="1"/>
            <a:r>
              <a:rPr lang="en-US" dirty="0">
                <a:ea typeface="+mn-lt"/>
                <a:cs typeface="+mn-lt"/>
              </a:rPr>
              <a:t>Congress in Recess Until 10/20 so no movement until after then.</a:t>
            </a:r>
            <a:endParaRPr lang="en-US" dirty="0">
              <a:cs typeface="Calibri"/>
            </a:endParaRPr>
          </a:p>
          <a:p>
            <a:pPr lvl="2"/>
            <a:r>
              <a:rPr lang="en-US" sz="2400" dirty="0">
                <a:ea typeface="+mn-lt"/>
                <a:cs typeface="+mn-lt"/>
              </a:rPr>
              <a:t>HR 7292-The COVID 19 Hospital Forgiveness Act</a:t>
            </a:r>
          </a:p>
          <a:p>
            <a:pPr lvl="3"/>
            <a:r>
              <a:rPr lang="en-US" sz="2400" dirty="0">
                <a:ea typeface="+mn-lt"/>
                <a:cs typeface="+mn-lt"/>
              </a:rPr>
              <a:t>Limits MAPP forgiveness to hospital providers only.</a:t>
            </a:r>
          </a:p>
          <a:p>
            <a:pPr lvl="2"/>
            <a:r>
              <a:rPr lang="en-US" sz="2600" dirty="0">
                <a:ea typeface="+mn-lt"/>
                <a:cs typeface="+mn-lt"/>
              </a:rPr>
              <a:t>AMA Advocacy Efforts continue to include Physicians.</a:t>
            </a:r>
          </a:p>
          <a:p>
            <a:pPr lvl="2"/>
            <a:r>
              <a:rPr lang="en-US" sz="2600" dirty="0">
                <a:ea typeface="+mn-lt"/>
                <a:cs typeface="+mn-lt"/>
              </a:rPr>
              <a:t>Likely no movement on Round 4 stimulus until after the general election.</a:t>
            </a:r>
          </a:p>
          <a:p>
            <a:pPr lvl="3"/>
            <a:r>
              <a:rPr lang="en-US" sz="2400" b="1" i="1" dirty="0">
                <a:ea typeface="+mn-lt"/>
                <a:cs typeface="+mn-lt"/>
              </a:rPr>
              <a:t>(So, hopefully, recoupments will remain on hold until then.)</a:t>
            </a:r>
          </a:p>
          <a:p>
            <a:pPr lvl="1"/>
            <a:endParaRPr lang="en-US" dirty="0">
              <a:cs typeface="Calibri"/>
            </a:endParaRPr>
          </a:p>
          <a:p>
            <a:pPr marL="457200" lvl="1" indent="0">
              <a:buNone/>
            </a:pPr>
            <a:endParaRPr lang="en-US" dirty="0">
              <a:cs typeface="Calibri"/>
            </a:endParaRPr>
          </a:p>
        </p:txBody>
      </p:sp>
    </p:spTree>
    <p:extLst>
      <p:ext uri="{BB962C8B-B14F-4D97-AF65-F5344CB8AC3E}">
        <p14:creationId xmlns:p14="http://schemas.microsoft.com/office/powerpoint/2010/main" val="415095047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PPP Updates</a:t>
            </a:r>
            <a:endParaRPr lang="en-US"/>
          </a:p>
        </p:txBody>
      </p:sp>
      <p:sp>
        <p:nvSpPr>
          <p:cNvPr id="4" name="Content Placeholder 3"/>
          <p:cNvSpPr>
            <a:spLocks noGrp="1"/>
          </p:cNvSpPr>
          <p:nvPr>
            <p:ph idx="1"/>
          </p:nvPr>
        </p:nvSpPr>
        <p:spPr>
          <a:xfrm>
            <a:off x="0" y="885537"/>
            <a:ext cx="12001275" cy="4839402"/>
          </a:xfrm>
        </p:spPr>
        <p:txBody>
          <a:bodyPr vert="horz" lIns="91440" tIns="45720" rIns="91440" bIns="45720" numCol="1" rtlCol="0" anchor="t">
            <a:noAutofit/>
          </a:bodyPr>
          <a:lstStyle/>
          <a:p>
            <a:r>
              <a:rPr lang="en-US" dirty="0"/>
              <a:t>Banks starting to issue guidance on accepting forgiveness applications.</a:t>
            </a:r>
            <a:endParaRPr lang="en-US" dirty="0">
              <a:cs typeface="Calibri" panose="020F0502020204030204"/>
            </a:endParaRPr>
          </a:p>
          <a:p>
            <a:pPr lvl="1"/>
            <a:r>
              <a:rPr lang="en-US" dirty="0">
                <a:cs typeface="Calibri" panose="020F0502020204030204"/>
              </a:rPr>
              <a:t>No timeline submitted by SBA for processing forgiveness documentation.</a:t>
            </a:r>
          </a:p>
          <a:p>
            <a:pPr lvl="1"/>
            <a:r>
              <a:rPr lang="en-US" dirty="0">
                <a:cs typeface="Calibri" panose="020F0502020204030204"/>
              </a:rPr>
              <a:t>Banks building portals for data submission similar to loan requests.</a:t>
            </a:r>
          </a:p>
          <a:p>
            <a:pPr lvl="2"/>
            <a:r>
              <a:rPr lang="en-US" dirty="0">
                <a:cs typeface="Calibri" panose="020F0502020204030204"/>
              </a:rPr>
              <a:t>Example: </a:t>
            </a:r>
            <a:r>
              <a:rPr lang="en-US" dirty="0" err="1">
                <a:cs typeface="Calibri" panose="020F0502020204030204"/>
              </a:rPr>
              <a:t>Truist</a:t>
            </a:r>
            <a:r>
              <a:rPr lang="en-US" dirty="0">
                <a:cs typeface="Calibri" panose="020F0502020204030204"/>
              </a:rPr>
              <a:t> portal apparently available for first phase of forgiveness applicants.</a:t>
            </a:r>
          </a:p>
          <a:p>
            <a:pPr lvl="1"/>
            <a:r>
              <a:rPr lang="en-US" dirty="0">
                <a:cs typeface="Calibri" panose="020F0502020204030204"/>
              </a:rPr>
              <a:t>Potential legislative development: </a:t>
            </a:r>
            <a:endParaRPr lang="en-US" dirty="0"/>
          </a:p>
          <a:p>
            <a:pPr lvl="2"/>
            <a:r>
              <a:rPr lang="en-US" sz="2400" b="1" dirty="0">
                <a:cs typeface="Calibri" panose="020F0502020204030204"/>
              </a:rPr>
              <a:t>Paycheck Protection Program Small Business Forgiveness Act</a:t>
            </a:r>
            <a:r>
              <a:rPr lang="en-US" sz="2400" dirty="0">
                <a:cs typeface="Calibri" panose="020F0502020204030204"/>
              </a:rPr>
              <a:t>: </a:t>
            </a:r>
          </a:p>
          <a:p>
            <a:pPr lvl="3"/>
            <a:r>
              <a:rPr lang="en-US" sz="2400" dirty="0">
                <a:cs typeface="Calibri" panose="020F0502020204030204"/>
              </a:rPr>
              <a:t>Bipartisan bill that would expedite forgiveness for most borrowers.</a:t>
            </a:r>
          </a:p>
          <a:p>
            <a:pPr lvl="3"/>
            <a:r>
              <a:rPr lang="en-US" sz="2400" dirty="0">
                <a:cs typeface="Calibri" panose="020F0502020204030204"/>
              </a:rPr>
              <a:t>Allow PPP loans of $150,000 or less to be automatically forgiven upon completion of one-page forgiveness document.</a:t>
            </a:r>
          </a:p>
          <a:p>
            <a:r>
              <a:rPr lang="en-US" b="1" i="1" dirty="0">
                <a:cs typeface="Calibri" panose="020F0502020204030204"/>
              </a:rPr>
              <a:t>No rush to submit for forgiveness.</a:t>
            </a:r>
          </a:p>
          <a:p>
            <a:r>
              <a:rPr lang="en-US" b="1" i="1" dirty="0">
                <a:cs typeface="Calibri" panose="020F0502020204030204"/>
              </a:rPr>
              <a:t>But....Don't forget about FTE calculation in addition to spending documentation. </a:t>
            </a:r>
          </a:p>
          <a:p>
            <a:pPr lvl="1"/>
            <a:endParaRPr lang="en-US" dirty="0">
              <a:cs typeface="Calibri" panose="020F0502020204030204"/>
            </a:endParaRPr>
          </a:p>
          <a:p>
            <a:pPr marL="914400" lvl="2" indent="0">
              <a:buNone/>
            </a:pPr>
            <a:endParaRPr lang="en-US" dirty="0"/>
          </a:p>
          <a:p>
            <a:pPr marL="914400" lvl="2" indent="0">
              <a:buNone/>
            </a:pPr>
            <a:endParaRPr lang="en-US" dirty="0"/>
          </a:p>
          <a:p>
            <a:r>
              <a:rPr lang="en-US" sz="1800" dirty="0"/>
              <a:t>. </a:t>
            </a:r>
            <a:endParaRPr lang="en-US" sz="1800" dirty="0">
              <a:cs typeface="Calibri"/>
            </a:endParaRPr>
          </a:p>
          <a:p>
            <a:pPr lvl="1"/>
            <a:endParaRPr lang="en-US" sz="2200" dirty="0"/>
          </a:p>
          <a:p>
            <a:endParaRPr lang="en-US" sz="2400" dirty="0"/>
          </a:p>
          <a:p>
            <a:pPr lvl="2"/>
            <a:endParaRPr lang="en-US" sz="2800" dirty="0"/>
          </a:p>
          <a:p>
            <a:pPr marL="457200" lvl="1" indent="0">
              <a:buNone/>
            </a:pPr>
            <a:endParaRPr lang="en-US" sz="3200" dirty="0"/>
          </a:p>
        </p:txBody>
      </p:sp>
    </p:spTree>
    <p:extLst>
      <p:ext uri="{BB962C8B-B14F-4D97-AF65-F5344CB8AC3E}">
        <p14:creationId xmlns:p14="http://schemas.microsoft.com/office/powerpoint/2010/main" val="411097951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Congressional Stimulus- Round 4</a:t>
            </a:r>
          </a:p>
        </p:txBody>
      </p:sp>
      <p:sp>
        <p:nvSpPr>
          <p:cNvPr id="4" name="Content Placeholder 3"/>
          <p:cNvSpPr>
            <a:spLocks noGrp="1"/>
          </p:cNvSpPr>
          <p:nvPr>
            <p:ph idx="1"/>
          </p:nvPr>
        </p:nvSpPr>
        <p:spPr>
          <a:xfrm>
            <a:off x="0" y="718483"/>
            <a:ext cx="12001275" cy="4839402"/>
          </a:xfrm>
        </p:spPr>
        <p:txBody>
          <a:bodyPr vert="horz" lIns="91440" tIns="45720" rIns="91440" bIns="45720" numCol="1" rtlCol="0" anchor="t">
            <a:noAutofit/>
          </a:bodyPr>
          <a:lstStyle/>
          <a:p>
            <a:endParaRPr lang="en-US" sz="900" dirty="0"/>
          </a:p>
          <a:p>
            <a:r>
              <a:rPr lang="en-US" dirty="0"/>
              <a:t>New $500B Stimulus Bill Introduced on September 8, 2020</a:t>
            </a:r>
          </a:p>
          <a:p>
            <a:pPr lvl="1"/>
            <a:r>
              <a:rPr lang="en-US" dirty="0"/>
              <a:t>Senator McConnell expected to push for a vote this week in Senate. </a:t>
            </a:r>
          </a:p>
          <a:p>
            <a:pPr lvl="1"/>
            <a:r>
              <a:rPr lang="en-US" dirty="0"/>
              <a:t>Key Priorities</a:t>
            </a:r>
          </a:p>
          <a:p>
            <a:pPr lvl="2"/>
            <a:r>
              <a:rPr lang="en-US" dirty="0"/>
              <a:t>Creates 2</a:t>
            </a:r>
            <a:r>
              <a:rPr lang="en-US" baseline="30000" dirty="0"/>
              <a:t>nd</a:t>
            </a:r>
            <a:r>
              <a:rPr lang="en-US" dirty="0"/>
              <a:t> Round PPP loans- </a:t>
            </a:r>
          </a:p>
          <a:p>
            <a:pPr lvl="3"/>
            <a:r>
              <a:rPr lang="en-US" dirty="0"/>
              <a:t>300 or fewer staff employers who show &gt;35% loss in revenue from same quarter last year.</a:t>
            </a:r>
          </a:p>
          <a:p>
            <a:pPr lvl="2"/>
            <a:r>
              <a:rPr lang="en-US" dirty="0"/>
              <a:t>USPS Loan Forgiveness- $10B loan in CARES Act.</a:t>
            </a:r>
          </a:p>
          <a:p>
            <a:pPr lvl="2"/>
            <a:r>
              <a:rPr lang="en-US" dirty="0"/>
              <a:t>Vaccine Development</a:t>
            </a:r>
          </a:p>
          <a:p>
            <a:pPr lvl="2"/>
            <a:r>
              <a:rPr lang="en-US" dirty="0"/>
              <a:t>Slimmed down unemployment benefits</a:t>
            </a:r>
          </a:p>
          <a:p>
            <a:pPr lvl="2"/>
            <a:r>
              <a:rPr lang="en-US" dirty="0"/>
              <a:t>Farming relief</a:t>
            </a:r>
          </a:p>
          <a:p>
            <a:pPr lvl="2"/>
            <a:r>
              <a:rPr lang="en-US" dirty="0"/>
              <a:t>School choice tax credits/Education Stabilization Fund- “To help get students back to school”.</a:t>
            </a:r>
          </a:p>
          <a:p>
            <a:pPr lvl="1"/>
            <a:r>
              <a:rPr lang="en-US" dirty="0"/>
              <a:t>No new provider relief funds in Senate package.</a:t>
            </a:r>
          </a:p>
          <a:p>
            <a:pPr lvl="1"/>
            <a:r>
              <a:rPr lang="en-US" dirty="0"/>
              <a:t>House declares bill a “non-starter” vs. $2.2T bill (Heroes Act) previously based.</a:t>
            </a:r>
          </a:p>
          <a:p>
            <a:pPr lvl="1"/>
            <a:r>
              <a:rPr lang="en-US" b="1" i="1" dirty="0"/>
              <a:t>Agreement prior to general election appears unlikely. </a:t>
            </a:r>
          </a:p>
          <a:p>
            <a:pPr lvl="2"/>
            <a:endParaRPr lang="en-US" dirty="0">
              <a:cs typeface="Calibri" panose="020F0502020204030204"/>
            </a:endParaRPr>
          </a:p>
          <a:p>
            <a:endParaRPr lang="en-US" sz="900" dirty="0">
              <a:cs typeface="Calibri" panose="020F0502020204030204"/>
            </a:endParaRPr>
          </a:p>
          <a:p>
            <a:endParaRPr lang="en-US" sz="1600" dirty="0">
              <a:cs typeface="Calibri" panose="020F0502020204030204"/>
            </a:endParaRPr>
          </a:p>
        </p:txBody>
      </p:sp>
    </p:spTree>
    <p:extLst>
      <p:ext uri="{BB962C8B-B14F-4D97-AF65-F5344CB8AC3E}">
        <p14:creationId xmlns:p14="http://schemas.microsoft.com/office/powerpoint/2010/main" val="237694341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213" b="13213"/>
          <a:stretch/>
        </p:blipFill>
        <p:spPr>
          <a:prstGeom prst="rect">
            <a:avLst/>
          </a:prstGeom>
        </p:spPr>
      </p:pic>
      <p:sp>
        <p:nvSpPr>
          <p:cNvPr id="5" name="Rectangle 4"/>
          <p:cNvSpPr/>
          <p:nvPr/>
        </p:nvSpPr>
        <p:spPr>
          <a:xfrm>
            <a:off x="0" y="1698171"/>
            <a:ext cx="12192000" cy="2122715"/>
          </a:xfrm>
          <a:prstGeom prst="rect">
            <a:avLst/>
          </a:prstGeom>
          <a:solidFill>
            <a:srgbClr val="2E75B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1524000" y="2250961"/>
            <a:ext cx="9144000" cy="1017134"/>
          </a:xfrm>
        </p:spPr>
        <p:txBody>
          <a:bodyPr>
            <a:normAutofit/>
          </a:bodyPr>
          <a:lstStyle/>
          <a:p>
            <a:r>
              <a:rPr lang="en-US" sz="6600"/>
              <a:t>Wrap Up &amp; Questions</a:t>
            </a:r>
          </a:p>
        </p:txBody>
      </p:sp>
    </p:spTree>
    <p:extLst>
      <p:ext uri="{BB962C8B-B14F-4D97-AF65-F5344CB8AC3E}">
        <p14:creationId xmlns:p14="http://schemas.microsoft.com/office/powerpoint/2010/main" val="19560064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91368CC-23FF-4267-B0B9-CE8C461D31C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259" b="1061"/>
          <a:stretch/>
        </p:blipFill>
        <p:spPr bwMode="auto">
          <a:xfrm>
            <a:off x="0" y="0"/>
            <a:ext cx="12191980" cy="53959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2430772"/>
            <a:ext cx="12192000" cy="822326"/>
          </a:xfrm>
        </p:spPr>
        <p:txBody>
          <a:bodyPr vert="horz" lIns="91440" tIns="45720" rIns="91440" bIns="45720" rtlCol="0" anchor="ctr">
            <a:noAutofit/>
          </a:bodyPr>
          <a:lstStyle/>
          <a:p>
            <a:r>
              <a:rPr lang="en-US" sz="9600" dirty="0">
                <a:solidFill>
                  <a:schemeClr val="bg1">
                    <a:lumMod val="95000"/>
                  </a:schemeClr>
                </a:solidFill>
                <a:effectLst>
                  <a:outerShdw blurRad="38100" dist="38100" dir="2700000" algn="tl">
                    <a:srgbClr val="000000">
                      <a:alpha val="43137"/>
                    </a:srgbClr>
                  </a:outerShdw>
                </a:effectLst>
              </a:rPr>
              <a:t>DOI Forum Update/</a:t>
            </a:r>
            <a:br>
              <a:rPr lang="en-US" sz="9600" dirty="0">
                <a:solidFill>
                  <a:schemeClr val="bg1">
                    <a:lumMod val="95000"/>
                  </a:schemeClr>
                </a:solidFill>
                <a:effectLst>
                  <a:outerShdw blurRad="38100" dist="38100" dir="2700000" algn="tl">
                    <a:srgbClr val="000000">
                      <a:alpha val="43137"/>
                    </a:srgbClr>
                  </a:outerShdw>
                </a:effectLst>
              </a:rPr>
            </a:br>
            <a:r>
              <a:rPr lang="en-US" sz="9600" dirty="0">
                <a:solidFill>
                  <a:schemeClr val="bg1">
                    <a:lumMod val="95000"/>
                  </a:schemeClr>
                </a:solidFill>
                <a:effectLst>
                  <a:outerShdw blurRad="38100" dist="38100" dir="2700000" algn="tl">
                    <a:srgbClr val="000000">
                      <a:alpha val="43137"/>
                    </a:srgbClr>
                  </a:outerShdw>
                </a:effectLst>
              </a:rPr>
              <a:t>BCBSGA</a:t>
            </a:r>
          </a:p>
        </p:txBody>
      </p:sp>
    </p:spTree>
    <p:extLst>
      <p:ext uri="{BB962C8B-B14F-4D97-AF65-F5344CB8AC3E}">
        <p14:creationId xmlns:p14="http://schemas.microsoft.com/office/powerpoint/2010/main" val="203865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BCBSGA</a:t>
            </a:r>
            <a:endParaRPr lang="en-US" dirty="0"/>
          </a:p>
        </p:txBody>
      </p:sp>
      <p:sp>
        <p:nvSpPr>
          <p:cNvPr id="4" name="Content Placeholder 3"/>
          <p:cNvSpPr>
            <a:spLocks noGrp="1"/>
          </p:cNvSpPr>
          <p:nvPr>
            <p:ph idx="1"/>
          </p:nvPr>
        </p:nvSpPr>
        <p:spPr>
          <a:xfrm>
            <a:off x="-1" y="1018552"/>
            <a:ext cx="12192001" cy="4839402"/>
          </a:xfrm>
        </p:spPr>
        <p:txBody>
          <a:bodyPr vert="horz" lIns="91440" tIns="45720" rIns="91440" bIns="45720" numCol="1" rtlCol="0" anchor="t">
            <a:noAutofit/>
          </a:bodyPr>
          <a:lstStyle/>
          <a:p>
            <a:r>
              <a:rPr lang="en-US" dirty="0"/>
              <a:t>Term of BCBS Physician PPO/HMO Agreements</a:t>
            </a:r>
          </a:p>
          <a:p>
            <a:r>
              <a:rPr lang="en-US" dirty="0"/>
              <a:t>Have you received a BCBSGA new agreement?</a:t>
            </a:r>
          </a:p>
          <a:p>
            <a:pPr lvl="1"/>
            <a:r>
              <a:rPr lang="en-US" sz="2800" dirty="0"/>
              <a:t>Email Keyword Search: Sonya Hollis, One Span, One Span Partner</a:t>
            </a:r>
          </a:p>
          <a:p>
            <a:pPr lvl="1"/>
            <a:r>
              <a:rPr lang="en-US" sz="2800" dirty="0"/>
              <a:t>Access new rates in </a:t>
            </a:r>
            <a:r>
              <a:rPr lang="en-US" sz="2800" dirty="0" err="1"/>
              <a:t>Availity</a:t>
            </a:r>
            <a:endParaRPr lang="en-US" sz="2800" dirty="0"/>
          </a:p>
          <a:p>
            <a:pPr lvl="1"/>
            <a:r>
              <a:rPr lang="en-US" sz="2800" dirty="0"/>
              <a:t>Effective date of termination/effective date of new agreement- 11/15/20</a:t>
            </a:r>
          </a:p>
          <a:p>
            <a:r>
              <a:rPr lang="en-US" dirty="0"/>
              <a:t>Pathways Agreement Terminations</a:t>
            </a:r>
          </a:p>
          <a:p>
            <a:r>
              <a:rPr lang="en-US" dirty="0"/>
              <a:t>Department of Insurance Notifications</a:t>
            </a:r>
          </a:p>
          <a:p>
            <a:endParaRPr lang="en-US" dirty="0"/>
          </a:p>
          <a:p>
            <a:pPr lvl="2"/>
            <a:endParaRPr lang="en-US" sz="1400" dirty="0"/>
          </a:p>
          <a:p>
            <a:pPr lvl="1"/>
            <a:endParaRPr lang="en-US" sz="1800" dirty="0"/>
          </a:p>
          <a:p>
            <a:pPr lvl="1"/>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319787992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DOI Forum Follow Up</a:t>
            </a:r>
            <a:endParaRPr lang="en-US" dirty="0"/>
          </a:p>
        </p:txBody>
      </p:sp>
      <p:sp>
        <p:nvSpPr>
          <p:cNvPr id="4" name="Content Placeholder 3"/>
          <p:cNvSpPr>
            <a:spLocks noGrp="1"/>
          </p:cNvSpPr>
          <p:nvPr>
            <p:ph idx="1"/>
          </p:nvPr>
        </p:nvSpPr>
        <p:spPr>
          <a:xfrm>
            <a:off x="0" y="1352660"/>
            <a:ext cx="12192001" cy="4839402"/>
          </a:xfrm>
        </p:spPr>
        <p:txBody>
          <a:bodyPr vert="horz" lIns="91440" tIns="45720" rIns="91440" bIns="45720" numCol="1" rtlCol="0" anchor="t">
            <a:noAutofit/>
          </a:bodyPr>
          <a:lstStyle/>
          <a:p>
            <a:r>
              <a:rPr lang="en-US" dirty="0" err="1"/>
              <a:t>Nonpatient</a:t>
            </a:r>
            <a:r>
              <a:rPr lang="en-US" dirty="0"/>
              <a:t> Lab limitations- UHC/Cigna/Aetna</a:t>
            </a:r>
          </a:p>
          <a:p>
            <a:r>
              <a:rPr lang="en-US" dirty="0"/>
              <a:t>Systemic Underpayments- Several carriers</a:t>
            </a:r>
          </a:p>
          <a:p>
            <a:r>
              <a:rPr lang="en-US" dirty="0"/>
              <a:t>Unilateral Fee Schedule Adjustments</a:t>
            </a:r>
          </a:p>
          <a:p>
            <a:r>
              <a:rPr lang="en-US" dirty="0"/>
              <a:t>Closed Provider Panels</a:t>
            </a:r>
          </a:p>
          <a:p>
            <a:r>
              <a:rPr lang="en-US" dirty="0"/>
              <a:t>Network Adequacy- Some push for next state legislative session.</a:t>
            </a:r>
          </a:p>
          <a:p>
            <a:r>
              <a:rPr lang="en-US" b="1" i="1" dirty="0"/>
              <a:t>Clear need to increase number of complaints/outreach to DOI. </a:t>
            </a:r>
          </a:p>
          <a:p>
            <a:endParaRPr lang="en-US" dirty="0"/>
          </a:p>
          <a:p>
            <a:pPr lvl="2"/>
            <a:endParaRPr lang="en-US" sz="1400" dirty="0"/>
          </a:p>
          <a:p>
            <a:pPr lvl="1"/>
            <a:endParaRPr lang="en-US" sz="1800" dirty="0"/>
          </a:p>
          <a:p>
            <a:pPr lvl="1"/>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324532211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91368CC-23FF-4267-B0B9-CE8C461D31C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259" b="1061"/>
          <a:stretch/>
        </p:blipFill>
        <p:spPr bwMode="auto">
          <a:xfrm>
            <a:off x="0" y="0"/>
            <a:ext cx="12191980" cy="53959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2430772"/>
            <a:ext cx="12192000" cy="822326"/>
          </a:xfrm>
        </p:spPr>
        <p:txBody>
          <a:bodyPr vert="horz" lIns="91440" tIns="45720" rIns="91440" bIns="45720" rtlCol="0" anchor="ctr">
            <a:noAutofit/>
          </a:bodyPr>
          <a:lstStyle/>
          <a:p>
            <a:r>
              <a:rPr lang="en-US" sz="9600" dirty="0">
                <a:solidFill>
                  <a:schemeClr val="bg1">
                    <a:lumMod val="95000"/>
                  </a:schemeClr>
                </a:solidFill>
                <a:effectLst>
                  <a:outerShdw blurRad="38100" dist="38100" dir="2700000" algn="tl">
                    <a:srgbClr val="000000">
                      <a:alpha val="43137"/>
                    </a:srgbClr>
                  </a:outerShdw>
                </a:effectLst>
              </a:rPr>
              <a:t> COVID-19 Updates</a:t>
            </a:r>
          </a:p>
        </p:txBody>
      </p:sp>
    </p:spTree>
    <p:extLst>
      <p:ext uri="{BB962C8B-B14F-4D97-AF65-F5344CB8AC3E}">
        <p14:creationId xmlns:p14="http://schemas.microsoft.com/office/powerpoint/2010/main" val="4078670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HHS Provider Relief Fund</a:t>
            </a:r>
            <a:endParaRPr lang="en-US" dirty="0"/>
          </a:p>
        </p:txBody>
      </p:sp>
      <p:sp>
        <p:nvSpPr>
          <p:cNvPr id="4" name="Content Placeholder 3"/>
          <p:cNvSpPr>
            <a:spLocks noGrp="1"/>
          </p:cNvSpPr>
          <p:nvPr>
            <p:ph idx="1"/>
          </p:nvPr>
        </p:nvSpPr>
        <p:spPr>
          <a:xfrm>
            <a:off x="43131" y="756141"/>
            <a:ext cx="12192001" cy="4839402"/>
          </a:xfrm>
        </p:spPr>
        <p:txBody>
          <a:bodyPr vert="horz" lIns="91440" tIns="45720" rIns="91440" bIns="45720" numCol="1" rtlCol="0" anchor="t">
            <a:noAutofit/>
          </a:bodyPr>
          <a:lstStyle/>
          <a:p>
            <a:r>
              <a:rPr lang="en-US" dirty="0"/>
              <a:t>New Nursing Home Distributions</a:t>
            </a:r>
          </a:p>
          <a:p>
            <a:pPr lvl="1"/>
            <a:r>
              <a:rPr lang="en-US" dirty="0"/>
              <a:t>$2.5B Distributed in Late August- Based on number of beds (similar to first NH round).</a:t>
            </a:r>
          </a:p>
          <a:p>
            <a:pPr lvl="2"/>
            <a:r>
              <a:rPr lang="en-US" dirty="0"/>
              <a:t>Terms &amp; Conditions: Funds can be used for COVID expenses related to infection control but </a:t>
            </a:r>
            <a:r>
              <a:rPr lang="en-US" b="1" i="1" u="sng" dirty="0"/>
              <a:t>cannot offset lost revenue.</a:t>
            </a:r>
          </a:p>
          <a:p>
            <a:pPr lvl="1"/>
            <a:r>
              <a:rPr lang="en-US" dirty="0"/>
              <a:t>$2B Coming in the Fall with additional parameters.</a:t>
            </a:r>
          </a:p>
          <a:p>
            <a:r>
              <a:rPr lang="en-US" dirty="0"/>
              <a:t>COVID 19 Uninsured Portal Still Open</a:t>
            </a:r>
          </a:p>
          <a:p>
            <a:r>
              <a:rPr lang="en-US" dirty="0"/>
              <a:t>General Distribution Portal </a:t>
            </a:r>
          </a:p>
          <a:p>
            <a:pPr lvl="1"/>
            <a:r>
              <a:rPr lang="en-US" dirty="0"/>
              <a:t>For Hospitals/Practices who haven’t submitted previously.</a:t>
            </a:r>
          </a:p>
          <a:p>
            <a:pPr lvl="1"/>
            <a:r>
              <a:rPr lang="en-US" dirty="0"/>
              <a:t>Remains Open through 9/13/2020.</a:t>
            </a:r>
          </a:p>
          <a:p>
            <a:r>
              <a:rPr lang="en-US" dirty="0"/>
              <a:t>Enhanced Distribution Portal for Medicaid &amp; Dental Providers</a:t>
            </a:r>
          </a:p>
          <a:p>
            <a:pPr lvl="1"/>
            <a:r>
              <a:rPr lang="en-US" dirty="0"/>
              <a:t>Remains Open through 9/13/2020.</a:t>
            </a:r>
          </a:p>
          <a:p>
            <a:pPr lvl="1"/>
            <a:endParaRPr lang="en-US" dirty="0"/>
          </a:p>
          <a:p>
            <a:pPr lvl="2"/>
            <a:endParaRPr lang="en-US" sz="1400" dirty="0"/>
          </a:p>
          <a:p>
            <a:pPr lvl="1"/>
            <a:endParaRPr lang="en-US" sz="1800" dirty="0"/>
          </a:p>
          <a:p>
            <a:pPr lvl="1"/>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347041665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4" y="0"/>
            <a:ext cx="10527099" cy="1018552"/>
          </a:xfrm>
        </p:spPr>
        <p:txBody>
          <a:bodyPr>
            <a:normAutofit fontScale="90000"/>
          </a:bodyPr>
          <a:lstStyle/>
          <a:p>
            <a:r>
              <a:rPr lang="en-US" b="1" dirty="0"/>
              <a:t>HHS Provider Relief Reporting- What we know?</a:t>
            </a:r>
            <a:endParaRPr lang="en-US" dirty="0"/>
          </a:p>
        </p:txBody>
      </p:sp>
      <p:sp>
        <p:nvSpPr>
          <p:cNvPr id="4" name="Content Placeholder 3"/>
          <p:cNvSpPr>
            <a:spLocks noGrp="1"/>
          </p:cNvSpPr>
          <p:nvPr>
            <p:ph idx="1"/>
          </p:nvPr>
        </p:nvSpPr>
        <p:spPr>
          <a:xfrm>
            <a:off x="-1" y="943047"/>
            <a:ext cx="12192001" cy="4839402"/>
          </a:xfrm>
        </p:spPr>
        <p:txBody>
          <a:bodyPr vert="horz" lIns="91440" tIns="45720" rIns="91440" bIns="45720" numCol="1" rtlCol="0" anchor="t">
            <a:noAutofit/>
          </a:bodyPr>
          <a:lstStyle/>
          <a:p>
            <a:r>
              <a:rPr lang="en-US" sz="2500" dirty="0"/>
              <a:t>All recipients receiving over $10,000 in PRF will be required to report.</a:t>
            </a:r>
          </a:p>
          <a:p>
            <a:pPr lvl="1"/>
            <a:r>
              <a:rPr lang="en-US" sz="2100" dirty="0"/>
              <a:t>Reporting guidance was originally scheduled to be released on August 17 but is still pending.</a:t>
            </a:r>
          </a:p>
          <a:p>
            <a:pPr lvl="1"/>
            <a:r>
              <a:rPr lang="en-US" sz="2100" dirty="0"/>
              <a:t>Updated Reporting FAQ </a:t>
            </a:r>
            <a:r>
              <a:rPr lang="en-US" sz="2100"/>
              <a:t>for Allowable </a:t>
            </a:r>
            <a:r>
              <a:rPr lang="en-US" sz="2100" dirty="0"/>
              <a:t>COVID Expenses:</a:t>
            </a:r>
          </a:p>
          <a:p>
            <a:pPr lvl="2"/>
            <a:r>
              <a:rPr lang="en-US" b="1" dirty="0"/>
              <a:t>Supplies</a:t>
            </a:r>
            <a:endParaRPr lang="en-US" sz="2800" dirty="0"/>
          </a:p>
          <a:p>
            <a:pPr lvl="2"/>
            <a:r>
              <a:rPr lang="en-US" b="1" dirty="0"/>
              <a:t>Equipment</a:t>
            </a:r>
            <a:endParaRPr lang="en-US" sz="2800" dirty="0"/>
          </a:p>
          <a:p>
            <a:pPr lvl="2"/>
            <a:r>
              <a:rPr lang="en-US" b="1" dirty="0"/>
              <a:t>Workforce training</a:t>
            </a:r>
            <a:endParaRPr lang="en-US" sz="2800" dirty="0"/>
          </a:p>
          <a:p>
            <a:pPr lvl="2"/>
            <a:r>
              <a:rPr lang="en-US" dirty="0"/>
              <a:t>Reporting COVID-19 </a:t>
            </a:r>
            <a:r>
              <a:rPr lang="en-US" b="1" dirty="0"/>
              <a:t>test results </a:t>
            </a:r>
            <a:r>
              <a:rPr lang="en-US" dirty="0"/>
              <a:t>to federal, state, or local governments.</a:t>
            </a:r>
            <a:endParaRPr lang="en-US" sz="2800" dirty="0"/>
          </a:p>
          <a:p>
            <a:pPr lvl="2"/>
            <a:r>
              <a:rPr lang="en-US" b="1" dirty="0"/>
              <a:t>Building or constructing temporary structures </a:t>
            </a:r>
            <a:r>
              <a:rPr lang="en-US" dirty="0"/>
              <a:t>for COVID-19 patient care or non-COVID-19 patients in a separate area.</a:t>
            </a:r>
            <a:endParaRPr lang="en-US" sz="2800" dirty="0"/>
          </a:p>
          <a:p>
            <a:pPr lvl="2"/>
            <a:r>
              <a:rPr lang="en-US" dirty="0"/>
              <a:t>Acquiring </a:t>
            </a:r>
            <a:r>
              <a:rPr lang="en-US" b="1" dirty="0"/>
              <a:t>additional resources</a:t>
            </a:r>
            <a:r>
              <a:rPr lang="en-US" dirty="0"/>
              <a:t>, including facilities, supplies, or staffing to expand or preserve care delivery.</a:t>
            </a:r>
            <a:endParaRPr lang="en-US" sz="2800" dirty="0"/>
          </a:p>
          <a:p>
            <a:pPr lvl="2"/>
            <a:r>
              <a:rPr lang="en-US" dirty="0"/>
              <a:t>Developing and staffing </a:t>
            </a:r>
            <a:r>
              <a:rPr lang="en-US" b="1" dirty="0"/>
              <a:t>emergency operation centers.</a:t>
            </a:r>
          </a:p>
          <a:p>
            <a:pPr lvl="1"/>
            <a:r>
              <a:rPr lang="en-US" sz="2200" b="1" i="1" dirty="0"/>
              <a:t>Still missing parameters around lost revenue estimates, etc.</a:t>
            </a:r>
            <a:endParaRPr lang="en-US" sz="2200" i="1" dirty="0"/>
          </a:p>
          <a:p>
            <a:pPr lvl="1"/>
            <a:endParaRPr lang="en-US" sz="2100" dirty="0"/>
          </a:p>
          <a:p>
            <a:pPr lvl="1"/>
            <a:endParaRPr lang="en-US" dirty="0">
              <a:cs typeface="Calibri"/>
            </a:endParaRPr>
          </a:p>
          <a:p>
            <a:pPr lvl="2"/>
            <a:endParaRPr lang="en-US" sz="1400" dirty="0"/>
          </a:p>
          <a:p>
            <a:pPr lvl="1"/>
            <a:endParaRPr lang="en-US" sz="1800" dirty="0"/>
          </a:p>
          <a:p>
            <a:pPr lvl="1"/>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284047646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HHS Provider Relief Reporting</a:t>
            </a:r>
            <a:endParaRPr lang="en-US" dirty="0"/>
          </a:p>
        </p:txBody>
      </p:sp>
      <p:sp>
        <p:nvSpPr>
          <p:cNvPr id="4" name="Content Placeholder 3"/>
          <p:cNvSpPr>
            <a:spLocks noGrp="1"/>
          </p:cNvSpPr>
          <p:nvPr>
            <p:ph idx="1"/>
          </p:nvPr>
        </p:nvSpPr>
        <p:spPr>
          <a:xfrm>
            <a:off x="-1" y="943047"/>
            <a:ext cx="12192001" cy="4839402"/>
          </a:xfrm>
        </p:spPr>
        <p:txBody>
          <a:bodyPr vert="horz" lIns="91440" tIns="45720" rIns="91440" bIns="45720" numCol="1" rtlCol="0" anchor="t">
            <a:noAutofit/>
          </a:bodyPr>
          <a:lstStyle/>
          <a:p>
            <a:r>
              <a:rPr lang="en-US" sz="3200" dirty="0"/>
              <a:t>Reporting Timelines</a:t>
            </a:r>
          </a:p>
          <a:p>
            <a:endParaRPr lang="en-US" sz="3200" dirty="0"/>
          </a:p>
          <a:p>
            <a:pPr lvl="1"/>
            <a:r>
              <a:rPr lang="en-US" sz="2800" dirty="0"/>
              <a:t>Reporting Portal: scheduled to be available on </a:t>
            </a:r>
            <a:r>
              <a:rPr lang="en-US" sz="2800" b="1" dirty="0"/>
              <a:t>10/1/2020.</a:t>
            </a:r>
          </a:p>
          <a:p>
            <a:pPr marL="457200" lvl="1" indent="0">
              <a:buNone/>
            </a:pPr>
            <a:endParaRPr lang="en-US" sz="2800" dirty="0"/>
          </a:p>
          <a:p>
            <a:pPr lvl="1"/>
            <a:r>
              <a:rPr lang="en-US" sz="2800" dirty="0"/>
              <a:t>Initial Report: Due on </a:t>
            </a:r>
            <a:r>
              <a:rPr lang="en-US" sz="2800" b="1" dirty="0"/>
              <a:t>February 15, 2021 </a:t>
            </a:r>
            <a:r>
              <a:rPr lang="en-US" sz="2800" dirty="0"/>
              <a:t>for all Spending through </a:t>
            </a:r>
            <a:r>
              <a:rPr lang="en-US" sz="2800" b="1" dirty="0"/>
              <a:t>12/31/2020.</a:t>
            </a:r>
          </a:p>
          <a:p>
            <a:pPr lvl="1"/>
            <a:endParaRPr lang="en-US" sz="2800" dirty="0"/>
          </a:p>
          <a:p>
            <a:pPr lvl="1"/>
            <a:r>
              <a:rPr lang="en-US" sz="2800" dirty="0"/>
              <a:t>Second &amp; Final Report: Due in </a:t>
            </a:r>
            <a:r>
              <a:rPr lang="en-US" sz="2800" b="1" dirty="0"/>
              <a:t>July 2021 </a:t>
            </a:r>
            <a:r>
              <a:rPr lang="en-US" sz="2800" dirty="0"/>
              <a:t>for any funds expended on </a:t>
            </a:r>
            <a:r>
              <a:rPr lang="en-US" sz="2800" b="1" dirty="0"/>
              <a:t>1/1/2021</a:t>
            </a:r>
            <a:r>
              <a:rPr lang="en-US" sz="2800" dirty="0"/>
              <a:t> or later.</a:t>
            </a:r>
          </a:p>
          <a:p>
            <a:pPr lvl="1"/>
            <a:endParaRPr lang="en-US" sz="2800" dirty="0"/>
          </a:p>
          <a:p>
            <a:pPr lvl="1"/>
            <a:endParaRPr lang="en-US" sz="2100" dirty="0"/>
          </a:p>
          <a:p>
            <a:pPr lvl="1"/>
            <a:endParaRPr lang="en-US" dirty="0">
              <a:cs typeface="Calibri"/>
            </a:endParaRPr>
          </a:p>
          <a:p>
            <a:pPr lvl="2"/>
            <a:endParaRPr lang="en-US" sz="1400" dirty="0"/>
          </a:p>
          <a:p>
            <a:pPr lvl="1"/>
            <a:endParaRPr lang="en-US" sz="1800" dirty="0"/>
          </a:p>
          <a:p>
            <a:pPr lvl="1"/>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147793220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dirty="0"/>
              <a:t>Hospital Cost Report Updates</a:t>
            </a:r>
            <a:endParaRPr lang="en-US" dirty="0"/>
          </a:p>
        </p:txBody>
      </p:sp>
      <p:sp>
        <p:nvSpPr>
          <p:cNvPr id="4" name="Content Placeholder 3"/>
          <p:cNvSpPr>
            <a:spLocks noGrp="1"/>
          </p:cNvSpPr>
          <p:nvPr>
            <p:ph idx="1"/>
          </p:nvPr>
        </p:nvSpPr>
        <p:spPr>
          <a:xfrm>
            <a:off x="-1" y="943047"/>
            <a:ext cx="12192001" cy="4839402"/>
          </a:xfrm>
        </p:spPr>
        <p:txBody>
          <a:bodyPr vert="horz" lIns="91440" tIns="45720" rIns="91440" bIns="45720" numCol="1" rtlCol="0" anchor="t">
            <a:noAutofit/>
          </a:bodyPr>
          <a:lstStyle/>
          <a:p>
            <a:r>
              <a:rPr lang="en-US" sz="2400" b="1" dirty="0"/>
              <a:t>Question:</a:t>
            </a:r>
            <a:r>
              <a:rPr lang="en-US" sz="2400" dirty="0"/>
              <a:t> Should HHS Provider Relief Fund (PRF) payments offset expenses on the Medicare cost report? </a:t>
            </a:r>
          </a:p>
          <a:p>
            <a:pPr marL="0" indent="0">
              <a:buNone/>
            </a:pPr>
            <a:endParaRPr lang="en-US" sz="2400" dirty="0"/>
          </a:p>
          <a:p>
            <a:r>
              <a:rPr lang="en-US" sz="2400" b="1" dirty="0"/>
              <a:t>Answer:</a:t>
            </a:r>
            <a:r>
              <a:rPr lang="en-US" sz="2400" dirty="0"/>
              <a:t> </a:t>
            </a:r>
            <a:r>
              <a:rPr lang="en-US" sz="2400" b="1" i="1" u="sng" dirty="0"/>
              <a:t>No, providers should not adjust the expenses on the Medicare cost report based on PRF payments received. </a:t>
            </a:r>
            <a:r>
              <a:rPr lang="en-US" sz="2400" dirty="0"/>
              <a:t>However, providers must adhere to HRSA’s guidance regarding appropriate uses of PRF payments, in order to ensure that the money is used for permissible purposes (</a:t>
            </a:r>
            <a:r>
              <a:rPr lang="en-US" sz="2400" b="1" i="1" u="sng" dirty="0"/>
              <a:t>namely, to prevent, prepare for, or respond to coronavirus, and for health care related expenses or lost revenues that are attributable to coronavirus</a:t>
            </a:r>
            <a:r>
              <a:rPr lang="en-US" sz="2400" dirty="0"/>
              <a:t>) and that the uses of the PRF payments do not violate the prohibition on using PRF money to reimburse expenses or losses that have been reimbursed from other sources or that other sources are obligated to reimburse. </a:t>
            </a:r>
            <a:endParaRPr lang="en-US" sz="2400" u="sng" dirty="0"/>
          </a:p>
          <a:p>
            <a:pPr marL="0" indent="0">
              <a:buNone/>
            </a:pPr>
            <a:endParaRPr lang="en-US" sz="2400" dirty="0"/>
          </a:p>
        </p:txBody>
      </p:sp>
    </p:spTree>
    <p:extLst>
      <p:ext uri="{BB962C8B-B14F-4D97-AF65-F5344CB8AC3E}">
        <p14:creationId xmlns:p14="http://schemas.microsoft.com/office/powerpoint/2010/main" val="1890566879"/>
      </p:ext>
    </p:extLst>
  </p:cSld>
  <p:clrMapOvr>
    <a:masterClrMapping/>
  </p:clrMapOvr>
  <p:transition spd="slow">
    <p:push dir="u"/>
  </p:transition>
</p:sld>
</file>

<file path=ppt/theme/theme1.xml><?xml version="1.0" encoding="utf-8"?>
<a:theme xmlns:a="http://schemas.openxmlformats.org/drawingml/2006/main" name="Office Theme">
  <a:themeElements>
    <a:clrScheme name="SHP">
      <a:dk1>
        <a:sysClr val="windowText" lastClr="000000"/>
      </a:dk1>
      <a:lt1>
        <a:sysClr val="window" lastClr="FFFFFF"/>
      </a:lt1>
      <a:dk2>
        <a:srgbClr val="44546A"/>
      </a:dk2>
      <a:lt2>
        <a:srgbClr val="E7E6E6"/>
      </a:lt2>
      <a:accent1>
        <a:srgbClr val="5B9BD5"/>
      </a:accent1>
      <a:accent2>
        <a:srgbClr val="BDD7EE"/>
      </a:accent2>
      <a:accent3>
        <a:srgbClr val="A5A5A5"/>
      </a:accent3>
      <a:accent4>
        <a:srgbClr val="DEEBF6"/>
      </a:accent4>
      <a:accent5>
        <a:srgbClr val="4472C4"/>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1048</Words>
  <Application>Microsoft Office PowerPoint</Application>
  <PresentationFormat>Widescreen</PresentationFormat>
  <Paragraphs>139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DOI Forum Update/ BCBSGA</vt:lpstr>
      <vt:lpstr>BCBSGA</vt:lpstr>
      <vt:lpstr>DOI Forum Follow Up</vt:lpstr>
      <vt:lpstr> COVID-19 Updates</vt:lpstr>
      <vt:lpstr>HHS Provider Relief Fund</vt:lpstr>
      <vt:lpstr>HHS Provider Relief Reporting- What we know?</vt:lpstr>
      <vt:lpstr>HHS Provider Relief Reporting</vt:lpstr>
      <vt:lpstr>Hospital Cost Report Updates</vt:lpstr>
      <vt:lpstr>Hospital Cost Report Updates</vt:lpstr>
      <vt:lpstr>Medicare Advanced/Accelerated Payment</vt:lpstr>
      <vt:lpstr>PPP Updates</vt:lpstr>
      <vt:lpstr>Congressional Stimulus- Round 4</vt:lpstr>
      <vt:lpstr>Wrap Up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C Higgins</dc:creator>
  <cp:lastModifiedBy>Aaron Higgins</cp:lastModifiedBy>
  <cp:revision>154</cp:revision>
  <cp:lastPrinted>1601-01-01T00:00:00Z</cp:lastPrinted>
  <dcterms:created xsi:type="dcterms:W3CDTF">2020-07-14T19:34:30Z</dcterms:created>
  <dcterms:modified xsi:type="dcterms:W3CDTF">2020-09-09T15:14:32Z</dcterms:modified>
</cp:coreProperties>
</file>