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481" r:id="rId2"/>
    <p:sldId id="485" r:id="rId3"/>
    <p:sldId id="463" r:id="rId4"/>
    <p:sldId id="500" r:id="rId5"/>
    <p:sldId id="508" r:id="rId6"/>
    <p:sldId id="502" r:id="rId7"/>
    <p:sldId id="503" r:id="rId8"/>
    <p:sldId id="504" r:id="rId9"/>
    <p:sldId id="506" r:id="rId10"/>
    <p:sldId id="507" r:id="rId11"/>
    <p:sldId id="509" r:id="rId12"/>
    <p:sldId id="501" r:id="rId13"/>
    <p:sldId id="499" r:id="rId14"/>
    <p:sldId id="488" r:id="rId15"/>
    <p:sldId id="494" r:id="rId16"/>
    <p:sldId id="510" r:id="rId17"/>
    <p:sldId id="492" r:id="rId18"/>
    <p:sldId id="496" r:id="rId19"/>
    <p:sldId id="421"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822D"/>
    <a:srgbClr val="FF6600"/>
    <a:srgbClr val="7CC3EC"/>
    <a:srgbClr val="E7E6E6"/>
    <a:srgbClr val="5B9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84D6EE-0171-4517-AD77-670EFD3E1EF6}" v="19" dt="2020-10-20T16:38:07.3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Mooney" userId="S::kmooney@shpllc.com::253f4b7b-7322-49cb-b5f5-67748d91c656" providerId="AD" clId="Web-{FC9D3FE0-28FA-4848-815F-2131E5EB7D11}"/>
    <pc:docChg chg="addSld modSld">
      <pc:chgData name="Kelly Mooney" userId="S::kmooney@shpllc.com::253f4b7b-7322-49cb-b5f5-67748d91c656" providerId="AD" clId="Web-{FC9D3FE0-28FA-4848-815F-2131E5EB7D11}" dt="2020-07-14T14:33:17.925" v="106" actId="20577"/>
      <pc:docMkLst>
        <pc:docMk/>
      </pc:docMkLst>
      <pc:sldChg chg="modSp">
        <pc:chgData name="Kelly Mooney" userId="S::kmooney@shpllc.com::253f4b7b-7322-49cb-b5f5-67748d91c656" providerId="AD" clId="Web-{FC9D3FE0-28FA-4848-815F-2131E5EB7D11}" dt="2020-07-14T14:33:17.925" v="106" actId="20577"/>
        <pc:sldMkLst>
          <pc:docMk/>
          <pc:sldMk cId="2316220713" sldId="480"/>
        </pc:sldMkLst>
        <pc:spChg chg="mod">
          <ac:chgData name="Kelly Mooney" userId="S::kmooney@shpllc.com::253f4b7b-7322-49cb-b5f5-67748d91c656" providerId="AD" clId="Web-{FC9D3FE0-28FA-4848-815F-2131E5EB7D11}" dt="2020-07-14T14:33:17.925" v="106" actId="20577"/>
          <ac:spMkLst>
            <pc:docMk/>
            <pc:sldMk cId="2316220713" sldId="480"/>
            <ac:spMk id="4" creationId="{00000000-0000-0000-0000-000000000000}"/>
          </ac:spMkLst>
        </pc:spChg>
      </pc:sldChg>
      <pc:sldChg chg="modSp add replId">
        <pc:chgData name="Kelly Mooney" userId="S::kmooney@shpllc.com::253f4b7b-7322-49cb-b5f5-67748d91c656" providerId="AD" clId="Web-{FC9D3FE0-28FA-4848-815F-2131E5EB7D11}" dt="2020-07-14T14:26:37.394" v="42" actId="20577"/>
        <pc:sldMkLst>
          <pc:docMk/>
          <pc:sldMk cId="1840942423" sldId="482"/>
        </pc:sldMkLst>
        <pc:spChg chg="mod">
          <ac:chgData name="Kelly Mooney" userId="S::kmooney@shpllc.com::253f4b7b-7322-49cb-b5f5-67748d91c656" providerId="AD" clId="Web-{FC9D3FE0-28FA-4848-815F-2131E5EB7D11}" dt="2020-07-14T14:26:24.987" v="37" actId="20577"/>
          <ac:spMkLst>
            <pc:docMk/>
            <pc:sldMk cId="1840942423" sldId="482"/>
            <ac:spMk id="3" creationId="{00000000-0000-0000-0000-000000000000}"/>
          </ac:spMkLst>
        </pc:spChg>
        <pc:spChg chg="mod">
          <ac:chgData name="Kelly Mooney" userId="S::kmooney@shpllc.com::253f4b7b-7322-49cb-b5f5-67748d91c656" providerId="AD" clId="Web-{FC9D3FE0-28FA-4848-815F-2131E5EB7D11}" dt="2020-07-14T14:26:37.394" v="42" actId="20577"/>
          <ac:spMkLst>
            <pc:docMk/>
            <pc:sldMk cId="1840942423" sldId="482"/>
            <ac:spMk id="4" creationId="{00000000-0000-0000-0000-000000000000}"/>
          </ac:spMkLst>
        </pc:spChg>
      </pc:sldChg>
      <pc:sldChg chg="modSp add replId">
        <pc:chgData name="Kelly Mooney" userId="S::kmooney@shpllc.com::253f4b7b-7322-49cb-b5f5-67748d91c656" providerId="AD" clId="Web-{FC9D3FE0-28FA-4848-815F-2131E5EB7D11}" dt="2020-07-14T14:27:54.648" v="74" actId="20577"/>
        <pc:sldMkLst>
          <pc:docMk/>
          <pc:sldMk cId="2210318232" sldId="483"/>
        </pc:sldMkLst>
        <pc:spChg chg="mod">
          <ac:chgData name="Kelly Mooney" userId="S::kmooney@shpllc.com::253f4b7b-7322-49cb-b5f5-67748d91c656" providerId="AD" clId="Web-{FC9D3FE0-28FA-4848-815F-2131E5EB7D11}" dt="2020-07-14T14:27:12.020" v="56" actId="20577"/>
          <ac:spMkLst>
            <pc:docMk/>
            <pc:sldMk cId="2210318232" sldId="483"/>
            <ac:spMk id="3" creationId="{00000000-0000-0000-0000-000000000000}"/>
          </ac:spMkLst>
        </pc:spChg>
        <pc:spChg chg="mod">
          <ac:chgData name="Kelly Mooney" userId="S::kmooney@shpllc.com::253f4b7b-7322-49cb-b5f5-67748d91c656" providerId="AD" clId="Web-{FC9D3FE0-28FA-4848-815F-2131E5EB7D11}" dt="2020-07-14T14:27:54.648" v="74" actId="20577"/>
          <ac:spMkLst>
            <pc:docMk/>
            <pc:sldMk cId="2210318232" sldId="483"/>
            <ac:spMk id="4" creationId="{00000000-0000-0000-0000-000000000000}"/>
          </ac:spMkLst>
        </pc:spChg>
      </pc:sldChg>
      <pc:sldChg chg="modSp add replId">
        <pc:chgData name="Kelly Mooney" userId="S::kmooney@shpllc.com::253f4b7b-7322-49cb-b5f5-67748d91c656" providerId="AD" clId="Web-{FC9D3FE0-28FA-4848-815F-2131E5EB7D11}" dt="2020-07-14T14:31:57.516" v="85" actId="20577"/>
        <pc:sldMkLst>
          <pc:docMk/>
          <pc:sldMk cId="2943877902" sldId="484"/>
        </pc:sldMkLst>
        <pc:spChg chg="mod">
          <ac:chgData name="Kelly Mooney" userId="S::kmooney@shpllc.com::253f4b7b-7322-49cb-b5f5-67748d91c656" providerId="AD" clId="Web-{FC9D3FE0-28FA-4848-815F-2131E5EB7D11}" dt="2020-07-14T14:31:57.516" v="85" actId="20577"/>
          <ac:spMkLst>
            <pc:docMk/>
            <pc:sldMk cId="2943877902" sldId="484"/>
            <ac:spMk id="4" creationId="{00000000-0000-0000-0000-000000000000}"/>
          </ac:spMkLst>
        </pc:spChg>
      </pc:sldChg>
    </pc:docChg>
  </pc:docChgLst>
  <pc:docChgLst>
    <pc:chgData name="Mike Scribner" userId="S::mscribner@shpllc.com::dccf72e0-e85a-4adb-9e4b-f995321596b1" providerId="AD" clId="Web-{DFD0359B-4F7D-4F35-858B-DD4AA7CDAB93}"/>
    <pc:docChg chg="modSld">
      <pc:chgData name="Mike Scribner" userId="S::mscribner@shpllc.com::dccf72e0-e85a-4adb-9e4b-f995321596b1" providerId="AD" clId="Web-{DFD0359B-4F7D-4F35-858B-DD4AA7CDAB93}" dt="2020-07-15T14:13:29.862" v="59" actId="20577"/>
      <pc:docMkLst>
        <pc:docMk/>
      </pc:docMkLst>
      <pc:sldChg chg="modSp">
        <pc:chgData name="Mike Scribner" userId="S::mscribner@shpllc.com::dccf72e0-e85a-4adb-9e4b-f995321596b1" providerId="AD" clId="Web-{DFD0359B-4F7D-4F35-858B-DD4AA7CDAB93}" dt="2020-07-15T14:12:07.248" v="53" actId="1076"/>
        <pc:sldMkLst>
          <pc:docMk/>
          <pc:sldMk cId="4150950478" sldId="438"/>
        </pc:sldMkLst>
        <pc:spChg chg="mod">
          <ac:chgData name="Mike Scribner" userId="S::mscribner@shpllc.com::dccf72e0-e85a-4adb-9e4b-f995321596b1" providerId="AD" clId="Web-{DFD0359B-4F7D-4F35-858B-DD4AA7CDAB93}" dt="2020-07-15T14:12:07.248" v="53" actId="1076"/>
          <ac:spMkLst>
            <pc:docMk/>
            <pc:sldMk cId="4150950478" sldId="438"/>
            <ac:spMk id="4" creationId="{00000000-0000-0000-0000-000000000000}"/>
          </ac:spMkLst>
        </pc:spChg>
      </pc:sldChg>
      <pc:sldChg chg="modSp">
        <pc:chgData name="Mike Scribner" userId="S::mscribner@shpllc.com::dccf72e0-e85a-4adb-9e4b-f995321596b1" providerId="AD" clId="Web-{DFD0359B-4F7D-4F35-858B-DD4AA7CDAB93}" dt="2020-07-15T14:02:39.656" v="50" actId="20577"/>
        <pc:sldMkLst>
          <pc:docMk/>
          <pc:sldMk cId="3470416652" sldId="463"/>
        </pc:sldMkLst>
        <pc:spChg chg="mod">
          <ac:chgData name="Mike Scribner" userId="S::mscribner@shpllc.com::dccf72e0-e85a-4adb-9e4b-f995321596b1" providerId="AD" clId="Web-{DFD0359B-4F7D-4F35-858B-DD4AA7CDAB93}" dt="2020-07-15T14:02:39.656" v="50" actId="20577"/>
          <ac:spMkLst>
            <pc:docMk/>
            <pc:sldMk cId="3470416652" sldId="463"/>
            <ac:spMk id="4" creationId="{00000000-0000-0000-0000-000000000000}"/>
          </ac:spMkLst>
        </pc:spChg>
      </pc:sldChg>
      <pc:sldChg chg="modSp">
        <pc:chgData name="Mike Scribner" userId="S::mscribner@shpllc.com::dccf72e0-e85a-4adb-9e4b-f995321596b1" providerId="AD" clId="Web-{DFD0359B-4F7D-4F35-858B-DD4AA7CDAB93}" dt="2020-07-15T14:12:40.047" v="56" actId="20577"/>
        <pc:sldMkLst>
          <pc:docMk/>
          <pc:sldMk cId="4110979518" sldId="464"/>
        </pc:sldMkLst>
        <pc:spChg chg="mod">
          <ac:chgData name="Mike Scribner" userId="S::mscribner@shpllc.com::dccf72e0-e85a-4adb-9e4b-f995321596b1" providerId="AD" clId="Web-{DFD0359B-4F7D-4F35-858B-DD4AA7CDAB93}" dt="2020-07-15T14:12:40.047" v="56" actId="20577"/>
          <ac:spMkLst>
            <pc:docMk/>
            <pc:sldMk cId="4110979518" sldId="464"/>
            <ac:spMk id="4" creationId="{00000000-0000-0000-0000-000000000000}"/>
          </ac:spMkLst>
        </pc:spChg>
      </pc:sldChg>
      <pc:sldChg chg="modSp">
        <pc:chgData name="Mike Scribner" userId="S::mscribner@shpllc.com::dccf72e0-e85a-4adb-9e4b-f995321596b1" providerId="AD" clId="Web-{DFD0359B-4F7D-4F35-858B-DD4AA7CDAB93}" dt="2020-07-15T14:13:29.862" v="59" actId="20577"/>
        <pc:sldMkLst>
          <pc:docMk/>
          <pc:sldMk cId="2316220713" sldId="480"/>
        </pc:sldMkLst>
        <pc:spChg chg="mod">
          <ac:chgData name="Mike Scribner" userId="S::mscribner@shpllc.com::dccf72e0-e85a-4adb-9e4b-f995321596b1" providerId="AD" clId="Web-{DFD0359B-4F7D-4F35-858B-DD4AA7CDAB93}" dt="2020-07-15T14:13:29.862" v="59" actId="20577"/>
          <ac:spMkLst>
            <pc:docMk/>
            <pc:sldMk cId="2316220713" sldId="480"/>
            <ac:spMk id="4" creationId="{00000000-0000-0000-0000-000000000000}"/>
          </ac:spMkLst>
        </pc:spChg>
      </pc:sldChg>
    </pc:docChg>
  </pc:docChgLst>
  <pc:docChgLst>
    <pc:chgData name="Kelly Mooney" userId="S::kmooney@shpllc.com::253f4b7b-7322-49cb-b5f5-67748d91c656" providerId="AD" clId="Web-{B2C04E47-6DCD-40CB-AAD9-96A6F33536D3}"/>
    <pc:docChg chg="addSld delSld modSld sldOrd">
      <pc:chgData name="Kelly Mooney" userId="S::kmooney@shpllc.com::253f4b7b-7322-49cb-b5f5-67748d91c656" providerId="AD" clId="Web-{B2C04E47-6DCD-40CB-AAD9-96A6F33536D3}" dt="2020-10-09T15:56:59.411" v="915" actId="20577"/>
      <pc:docMkLst>
        <pc:docMk/>
      </pc:docMkLst>
      <pc:sldChg chg="del">
        <pc:chgData name="Kelly Mooney" userId="S::kmooney@shpllc.com::253f4b7b-7322-49cb-b5f5-67748d91c656" providerId="AD" clId="Web-{B2C04E47-6DCD-40CB-AAD9-96A6F33536D3}" dt="2020-10-09T15:05:46.844" v="0"/>
        <pc:sldMkLst>
          <pc:docMk/>
          <pc:sldMk cId="184082754" sldId="276"/>
        </pc:sldMkLst>
      </pc:sldChg>
      <pc:sldChg chg="modSp">
        <pc:chgData name="Kelly Mooney" userId="S::kmooney@shpllc.com::253f4b7b-7322-49cb-b5f5-67748d91c656" providerId="AD" clId="Web-{B2C04E47-6DCD-40CB-AAD9-96A6F33536D3}" dt="2020-10-09T15:36:19.753" v="737" actId="20577"/>
        <pc:sldMkLst>
          <pc:docMk/>
          <pc:sldMk cId="4150950478" sldId="438"/>
        </pc:sldMkLst>
        <pc:spChg chg="mod">
          <ac:chgData name="Kelly Mooney" userId="S::kmooney@shpllc.com::253f4b7b-7322-49cb-b5f5-67748d91c656" providerId="AD" clId="Web-{B2C04E47-6DCD-40CB-AAD9-96A6F33536D3}" dt="2020-10-09T15:33:00.232" v="669" actId="14100"/>
          <ac:spMkLst>
            <pc:docMk/>
            <pc:sldMk cId="4150950478" sldId="438"/>
            <ac:spMk id="3" creationId="{00000000-0000-0000-0000-000000000000}"/>
          </ac:spMkLst>
        </pc:spChg>
        <pc:spChg chg="mod">
          <ac:chgData name="Kelly Mooney" userId="S::kmooney@shpllc.com::253f4b7b-7322-49cb-b5f5-67748d91c656" providerId="AD" clId="Web-{B2C04E47-6DCD-40CB-AAD9-96A6F33536D3}" dt="2020-10-09T15:36:19.753" v="737" actId="20577"/>
          <ac:spMkLst>
            <pc:docMk/>
            <pc:sldMk cId="4150950478" sldId="438"/>
            <ac:spMk id="4" creationId="{00000000-0000-0000-0000-000000000000}"/>
          </ac:spMkLst>
        </pc:spChg>
      </pc:sldChg>
      <pc:sldChg chg="modSp">
        <pc:chgData name="Kelly Mooney" userId="S::kmooney@shpllc.com::253f4b7b-7322-49cb-b5f5-67748d91c656" providerId="AD" clId="Web-{B2C04E47-6DCD-40CB-AAD9-96A6F33536D3}" dt="2020-10-09T15:15:36.095" v="320" actId="20577"/>
        <pc:sldMkLst>
          <pc:docMk/>
          <pc:sldMk cId="3470416652" sldId="463"/>
        </pc:sldMkLst>
        <pc:spChg chg="mod">
          <ac:chgData name="Kelly Mooney" userId="S::kmooney@shpllc.com::253f4b7b-7322-49cb-b5f5-67748d91c656" providerId="AD" clId="Web-{B2C04E47-6DCD-40CB-AAD9-96A6F33536D3}" dt="2020-10-09T15:06:37.127" v="12" actId="20577"/>
          <ac:spMkLst>
            <pc:docMk/>
            <pc:sldMk cId="3470416652" sldId="463"/>
            <ac:spMk id="3" creationId="{00000000-0000-0000-0000-000000000000}"/>
          </ac:spMkLst>
        </pc:spChg>
        <pc:spChg chg="mod">
          <ac:chgData name="Kelly Mooney" userId="S::kmooney@shpllc.com::253f4b7b-7322-49cb-b5f5-67748d91c656" providerId="AD" clId="Web-{B2C04E47-6DCD-40CB-AAD9-96A6F33536D3}" dt="2020-10-09T15:15:36.095" v="320" actId="20577"/>
          <ac:spMkLst>
            <pc:docMk/>
            <pc:sldMk cId="3470416652" sldId="463"/>
            <ac:spMk id="4" creationId="{00000000-0000-0000-0000-000000000000}"/>
          </ac:spMkLst>
        </pc:spChg>
      </pc:sldChg>
      <pc:sldChg chg="del">
        <pc:chgData name="Kelly Mooney" userId="S::kmooney@shpllc.com::253f4b7b-7322-49cb-b5f5-67748d91c656" providerId="AD" clId="Web-{B2C04E47-6DCD-40CB-AAD9-96A6F33536D3}" dt="2020-10-09T15:41:27.480" v="846"/>
        <pc:sldMkLst>
          <pc:docMk/>
          <pc:sldMk cId="4110979518" sldId="464"/>
        </pc:sldMkLst>
      </pc:sldChg>
      <pc:sldChg chg="del">
        <pc:chgData name="Kelly Mooney" userId="S::kmooney@shpllc.com::253f4b7b-7322-49cb-b5f5-67748d91c656" providerId="AD" clId="Web-{B2C04E47-6DCD-40CB-AAD9-96A6F33536D3}" dt="2020-10-09T15:41:35.902" v="848"/>
        <pc:sldMkLst>
          <pc:docMk/>
          <pc:sldMk cId="2336033998" sldId="470"/>
        </pc:sldMkLst>
      </pc:sldChg>
      <pc:sldChg chg="modSp">
        <pc:chgData name="Kelly Mooney" userId="S::kmooney@shpllc.com::253f4b7b-7322-49cb-b5f5-67748d91c656" providerId="AD" clId="Web-{B2C04E47-6DCD-40CB-AAD9-96A6F33536D3}" dt="2020-10-09T15:41:17.355" v="843" actId="20577"/>
        <pc:sldMkLst>
          <pc:docMk/>
          <pc:sldMk cId="2013111969" sldId="476"/>
        </pc:sldMkLst>
        <pc:spChg chg="mod">
          <ac:chgData name="Kelly Mooney" userId="S::kmooney@shpllc.com::253f4b7b-7322-49cb-b5f5-67748d91c656" providerId="AD" clId="Web-{B2C04E47-6DCD-40CB-AAD9-96A6F33536D3}" dt="2020-10-09T15:41:17.355" v="843" actId="20577"/>
          <ac:spMkLst>
            <pc:docMk/>
            <pc:sldMk cId="2013111969" sldId="476"/>
            <ac:spMk id="3" creationId="{00000000-0000-0000-0000-000000000000}"/>
          </ac:spMkLst>
        </pc:spChg>
        <pc:spChg chg="mod">
          <ac:chgData name="Kelly Mooney" userId="S::kmooney@shpllc.com::253f4b7b-7322-49cb-b5f5-67748d91c656" providerId="AD" clId="Web-{B2C04E47-6DCD-40CB-AAD9-96A6F33536D3}" dt="2020-10-09T15:41:09.401" v="833" actId="20577"/>
          <ac:spMkLst>
            <pc:docMk/>
            <pc:sldMk cId="2013111969" sldId="476"/>
            <ac:spMk id="4" creationId="{00000000-0000-0000-0000-000000000000}"/>
          </ac:spMkLst>
        </pc:spChg>
      </pc:sldChg>
      <pc:sldChg chg="modSp">
        <pc:chgData name="Kelly Mooney" userId="S::kmooney@shpllc.com::253f4b7b-7322-49cb-b5f5-67748d91c656" providerId="AD" clId="Web-{B2C04E47-6DCD-40CB-AAD9-96A6F33536D3}" dt="2020-10-09T15:52:29.638" v="851" actId="20577"/>
        <pc:sldMkLst>
          <pc:docMk/>
          <pc:sldMk cId="2325461364" sldId="477"/>
        </pc:sldMkLst>
        <pc:spChg chg="mod">
          <ac:chgData name="Kelly Mooney" userId="S::kmooney@shpllc.com::253f4b7b-7322-49cb-b5f5-67748d91c656" providerId="AD" clId="Web-{B2C04E47-6DCD-40CB-AAD9-96A6F33536D3}" dt="2020-10-09T15:52:29.638" v="851" actId="20577"/>
          <ac:spMkLst>
            <pc:docMk/>
            <pc:sldMk cId="2325461364" sldId="477"/>
            <ac:spMk id="3" creationId="{00000000-0000-0000-0000-000000000000}"/>
          </ac:spMkLst>
        </pc:spChg>
        <pc:spChg chg="mod">
          <ac:chgData name="Kelly Mooney" userId="S::kmooney@shpllc.com::253f4b7b-7322-49cb-b5f5-67748d91c656" providerId="AD" clId="Web-{B2C04E47-6DCD-40CB-AAD9-96A6F33536D3}" dt="2020-10-09T15:25:36.376" v="523" actId="20577"/>
          <ac:spMkLst>
            <pc:docMk/>
            <pc:sldMk cId="2325461364" sldId="477"/>
            <ac:spMk id="4" creationId="{00000000-0000-0000-0000-000000000000}"/>
          </ac:spMkLst>
        </pc:spChg>
      </pc:sldChg>
      <pc:sldChg chg="modSp">
        <pc:chgData name="Kelly Mooney" userId="S::kmooney@shpllc.com::253f4b7b-7322-49cb-b5f5-67748d91c656" providerId="AD" clId="Web-{B2C04E47-6DCD-40CB-AAD9-96A6F33536D3}" dt="2020-10-09T15:29:40.742" v="563" actId="20577"/>
        <pc:sldMkLst>
          <pc:docMk/>
          <pc:sldMk cId="1022262726" sldId="478"/>
        </pc:sldMkLst>
        <pc:spChg chg="mod">
          <ac:chgData name="Kelly Mooney" userId="S::kmooney@shpllc.com::253f4b7b-7322-49cb-b5f5-67748d91c656" providerId="AD" clId="Web-{B2C04E47-6DCD-40CB-AAD9-96A6F33536D3}" dt="2020-10-09T15:28:35.975" v="537" actId="20577"/>
          <ac:spMkLst>
            <pc:docMk/>
            <pc:sldMk cId="1022262726" sldId="478"/>
            <ac:spMk id="3" creationId="{00000000-0000-0000-0000-000000000000}"/>
          </ac:spMkLst>
        </pc:spChg>
        <pc:spChg chg="mod">
          <ac:chgData name="Kelly Mooney" userId="S::kmooney@shpllc.com::253f4b7b-7322-49cb-b5f5-67748d91c656" providerId="AD" clId="Web-{B2C04E47-6DCD-40CB-AAD9-96A6F33536D3}" dt="2020-10-09T15:29:40.742" v="563" actId="20577"/>
          <ac:spMkLst>
            <pc:docMk/>
            <pc:sldMk cId="1022262726" sldId="478"/>
            <ac:spMk id="4" creationId="{00000000-0000-0000-0000-000000000000}"/>
          </ac:spMkLst>
        </pc:spChg>
      </pc:sldChg>
      <pc:sldChg chg="del">
        <pc:chgData name="Kelly Mooney" userId="S::kmooney@shpllc.com::253f4b7b-7322-49cb-b5f5-67748d91c656" providerId="AD" clId="Web-{B2C04E47-6DCD-40CB-AAD9-96A6F33536D3}" dt="2020-10-09T15:41:40.121" v="849"/>
        <pc:sldMkLst>
          <pc:docMk/>
          <pc:sldMk cId="283942386" sldId="479"/>
        </pc:sldMkLst>
      </pc:sldChg>
      <pc:sldChg chg="del">
        <pc:chgData name="Kelly Mooney" userId="S::kmooney@shpllc.com::253f4b7b-7322-49cb-b5f5-67748d91c656" providerId="AD" clId="Web-{B2C04E47-6DCD-40CB-AAD9-96A6F33536D3}" dt="2020-10-09T15:41:31.699" v="847"/>
        <pc:sldMkLst>
          <pc:docMk/>
          <pc:sldMk cId="2316220713" sldId="480"/>
        </pc:sldMkLst>
      </pc:sldChg>
      <pc:sldChg chg="modSp">
        <pc:chgData name="Kelly Mooney" userId="S::kmooney@shpllc.com::253f4b7b-7322-49cb-b5f5-67748d91c656" providerId="AD" clId="Web-{B2C04E47-6DCD-40CB-AAD9-96A6F33536D3}" dt="2020-10-09T15:55:34.346" v="879" actId="20577"/>
        <pc:sldMkLst>
          <pc:docMk/>
          <pc:sldMk cId="4190969026" sldId="481"/>
        </pc:sldMkLst>
        <pc:spChg chg="mod">
          <ac:chgData name="Kelly Mooney" userId="S::kmooney@shpllc.com::253f4b7b-7322-49cb-b5f5-67748d91c656" providerId="AD" clId="Web-{B2C04E47-6DCD-40CB-AAD9-96A6F33536D3}" dt="2020-10-09T15:55:34.346" v="879" actId="20577"/>
          <ac:spMkLst>
            <pc:docMk/>
            <pc:sldMk cId="4190969026" sldId="481"/>
            <ac:spMk id="5" creationId="{751A36FA-9DFC-4BF7-AC50-8C52958EDE41}"/>
          </ac:spMkLst>
        </pc:spChg>
      </pc:sldChg>
      <pc:sldChg chg="modSp">
        <pc:chgData name="Kelly Mooney" userId="S::kmooney@shpllc.com::253f4b7b-7322-49cb-b5f5-67748d91c656" providerId="AD" clId="Web-{B2C04E47-6DCD-40CB-AAD9-96A6F33536D3}" dt="2020-10-09T15:16:49.596" v="367" actId="20577"/>
        <pc:sldMkLst>
          <pc:docMk/>
          <pc:sldMk cId="2840476466" sldId="486"/>
        </pc:sldMkLst>
        <pc:spChg chg="mod">
          <ac:chgData name="Kelly Mooney" userId="S::kmooney@shpllc.com::253f4b7b-7322-49cb-b5f5-67748d91c656" providerId="AD" clId="Web-{B2C04E47-6DCD-40CB-AAD9-96A6F33536D3}" dt="2020-10-09T15:16:49.596" v="367" actId="20577"/>
          <ac:spMkLst>
            <pc:docMk/>
            <pc:sldMk cId="2840476466" sldId="486"/>
            <ac:spMk id="3" creationId="{00000000-0000-0000-0000-000000000000}"/>
          </ac:spMkLst>
        </pc:spChg>
        <pc:spChg chg="mod">
          <ac:chgData name="Kelly Mooney" userId="S::kmooney@shpllc.com::253f4b7b-7322-49cb-b5f5-67748d91c656" providerId="AD" clId="Web-{B2C04E47-6DCD-40CB-AAD9-96A6F33536D3}" dt="2020-10-09T15:16:41.909" v="349" actId="20577"/>
          <ac:spMkLst>
            <pc:docMk/>
            <pc:sldMk cId="2840476466" sldId="486"/>
            <ac:spMk id="4" creationId="{00000000-0000-0000-0000-000000000000}"/>
          </ac:spMkLst>
        </pc:spChg>
      </pc:sldChg>
      <pc:sldChg chg="modSp">
        <pc:chgData name="Kelly Mooney" userId="S::kmooney@shpllc.com::253f4b7b-7322-49cb-b5f5-67748d91c656" providerId="AD" clId="Web-{B2C04E47-6DCD-40CB-AAD9-96A6F33536D3}" dt="2020-10-09T15:56:39.832" v="898" actId="20577"/>
        <pc:sldMkLst>
          <pc:docMk/>
          <pc:sldMk cId="3074144596" sldId="487"/>
        </pc:sldMkLst>
        <pc:spChg chg="mod">
          <ac:chgData name="Kelly Mooney" userId="S::kmooney@shpllc.com::253f4b7b-7322-49cb-b5f5-67748d91c656" providerId="AD" clId="Web-{B2C04E47-6DCD-40CB-AAD9-96A6F33536D3}" dt="2020-10-09T15:23:51.795" v="504" actId="14100"/>
          <ac:spMkLst>
            <pc:docMk/>
            <pc:sldMk cId="3074144596" sldId="487"/>
            <ac:spMk id="3" creationId="{00000000-0000-0000-0000-000000000000}"/>
          </ac:spMkLst>
        </pc:spChg>
        <pc:spChg chg="mod">
          <ac:chgData name="Kelly Mooney" userId="S::kmooney@shpllc.com::253f4b7b-7322-49cb-b5f5-67748d91c656" providerId="AD" clId="Web-{B2C04E47-6DCD-40CB-AAD9-96A6F33536D3}" dt="2020-10-09T15:56:39.832" v="898" actId="20577"/>
          <ac:spMkLst>
            <pc:docMk/>
            <pc:sldMk cId="3074144596" sldId="487"/>
            <ac:spMk id="4" creationId="{00000000-0000-0000-0000-000000000000}"/>
          </ac:spMkLst>
        </pc:spChg>
      </pc:sldChg>
      <pc:sldChg chg="modSp add replId">
        <pc:chgData name="Kelly Mooney" userId="S::kmooney@shpllc.com::253f4b7b-7322-49cb-b5f5-67748d91c656" providerId="AD" clId="Web-{B2C04E47-6DCD-40CB-AAD9-96A6F33536D3}" dt="2020-10-09T15:15:03.094" v="319" actId="20577"/>
        <pc:sldMkLst>
          <pc:docMk/>
          <pc:sldMk cId="288316260" sldId="488"/>
        </pc:sldMkLst>
        <pc:spChg chg="mod">
          <ac:chgData name="Kelly Mooney" userId="S::kmooney@shpllc.com::253f4b7b-7322-49cb-b5f5-67748d91c656" providerId="AD" clId="Web-{B2C04E47-6DCD-40CB-AAD9-96A6F33536D3}" dt="2020-10-09T15:14:46.156" v="312" actId="20577"/>
          <ac:spMkLst>
            <pc:docMk/>
            <pc:sldMk cId="288316260" sldId="488"/>
            <ac:spMk id="3" creationId="{00000000-0000-0000-0000-000000000000}"/>
          </ac:spMkLst>
        </pc:spChg>
        <pc:spChg chg="mod">
          <ac:chgData name="Kelly Mooney" userId="S::kmooney@shpllc.com::253f4b7b-7322-49cb-b5f5-67748d91c656" providerId="AD" clId="Web-{B2C04E47-6DCD-40CB-AAD9-96A6F33536D3}" dt="2020-10-09T15:15:03.094" v="319" actId="20577"/>
          <ac:spMkLst>
            <pc:docMk/>
            <pc:sldMk cId="288316260" sldId="488"/>
            <ac:spMk id="4" creationId="{00000000-0000-0000-0000-000000000000}"/>
          </ac:spMkLst>
        </pc:spChg>
      </pc:sldChg>
      <pc:sldChg chg="modSp add ord replId">
        <pc:chgData name="Kelly Mooney" userId="S::kmooney@shpllc.com::253f4b7b-7322-49cb-b5f5-67748d91c656" providerId="AD" clId="Web-{B2C04E47-6DCD-40CB-AAD9-96A6F33536D3}" dt="2020-10-09T15:56:59.411" v="915" actId="20577"/>
        <pc:sldMkLst>
          <pc:docMk/>
          <pc:sldMk cId="3137184649" sldId="489"/>
        </pc:sldMkLst>
        <pc:spChg chg="mod">
          <ac:chgData name="Kelly Mooney" userId="S::kmooney@shpllc.com::253f4b7b-7322-49cb-b5f5-67748d91c656" providerId="AD" clId="Web-{B2C04E47-6DCD-40CB-AAD9-96A6F33536D3}" dt="2020-10-09T15:52:12.638" v="850" actId="14100"/>
          <ac:spMkLst>
            <pc:docMk/>
            <pc:sldMk cId="3137184649" sldId="489"/>
            <ac:spMk id="3" creationId="{00000000-0000-0000-0000-000000000000}"/>
          </ac:spMkLst>
        </pc:spChg>
        <pc:spChg chg="mod">
          <ac:chgData name="Kelly Mooney" userId="S::kmooney@shpllc.com::253f4b7b-7322-49cb-b5f5-67748d91c656" providerId="AD" clId="Web-{B2C04E47-6DCD-40CB-AAD9-96A6F33536D3}" dt="2020-10-09T15:56:59.411" v="915" actId="20577"/>
          <ac:spMkLst>
            <pc:docMk/>
            <pc:sldMk cId="3137184649" sldId="489"/>
            <ac:spMk id="4" creationId="{00000000-0000-0000-0000-000000000000}"/>
          </ac:spMkLst>
        </pc:spChg>
      </pc:sldChg>
      <pc:sldChg chg="modSp add replId">
        <pc:chgData name="Kelly Mooney" userId="S::kmooney@shpllc.com::253f4b7b-7322-49cb-b5f5-67748d91c656" providerId="AD" clId="Web-{B2C04E47-6DCD-40CB-AAD9-96A6F33536D3}" dt="2020-10-09T15:36:22.800" v="754" actId="20577"/>
        <pc:sldMkLst>
          <pc:docMk/>
          <pc:sldMk cId="1759788237" sldId="490"/>
        </pc:sldMkLst>
        <pc:spChg chg="mod">
          <ac:chgData name="Kelly Mooney" userId="S::kmooney@shpllc.com::253f4b7b-7322-49cb-b5f5-67748d91c656" providerId="AD" clId="Web-{B2C04E47-6DCD-40CB-AAD9-96A6F33536D3}" dt="2020-10-09T15:36:22.800" v="754" actId="20577"/>
          <ac:spMkLst>
            <pc:docMk/>
            <pc:sldMk cId="1759788237" sldId="490"/>
            <ac:spMk id="3" creationId="{00000000-0000-0000-0000-000000000000}"/>
          </ac:spMkLst>
        </pc:spChg>
        <pc:spChg chg="mod">
          <ac:chgData name="Kelly Mooney" userId="S::kmooney@shpllc.com::253f4b7b-7322-49cb-b5f5-67748d91c656" providerId="AD" clId="Web-{B2C04E47-6DCD-40CB-AAD9-96A6F33536D3}" dt="2020-10-09T15:36:19.847" v="738" actId="20577"/>
          <ac:spMkLst>
            <pc:docMk/>
            <pc:sldMk cId="1759788237" sldId="490"/>
            <ac:spMk id="4" creationId="{00000000-0000-0000-0000-000000000000}"/>
          </ac:spMkLst>
        </pc:spChg>
      </pc:sldChg>
      <pc:sldChg chg="modSp add replId">
        <pc:chgData name="Kelly Mooney" userId="S::kmooney@shpllc.com::253f4b7b-7322-49cb-b5f5-67748d91c656" providerId="AD" clId="Web-{B2C04E47-6DCD-40CB-AAD9-96A6F33536D3}" dt="2020-10-09T15:39:29.227" v="815" actId="20577"/>
        <pc:sldMkLst>
          <pc:docMk/>
          <pc:sldMk cId="3923246047" sldId="491"/>
        </pc:sldMkLst>
        <pc:spChg chg="mod">
          <ac:chgData name="Kelly Mooney" userId="S::kmooney@shpllc.com::253f4b7b-7322-49cb-b5f5-67748d91c656" providerId="AD" clId="Web-{B2C04E47-6DCD-40CB-AAD9-96A6F33536D3}" dt="2020-10-09T15:36:55.519" v="770" actId="20577"/>
          <ac:spMkLst>
            <pc:docMk/>
            <pc:sldMk cId="3923246047" sldId="491"/>
            <ac:spMk id="3" creationId="{00000000-0000-0000-0000-000000000000}"/>
          </ac:spMkLst>
        </pc:spChg>
        <pc:spChg chg="mod">
          <ac:chgData name="Kelly Mooney" userId="S::kmooney@shpllc.com::253f4b7b-7322-49cb-b5f5-67748d91c656" providerId="AD" clId="Web-{B2C04E47-6DCD-40CB-AAD9-96A6F33536D3}" dt="2020-10-09T15:39:29.227" v="815" actId="20577"/>
          <ac:spMkLst>
            <pc:docMk/>
            <pc:sldMk cId="3923246047" sldId="491"/>
            <ac:spMk id="4" creationId="{00000000-0000-0000-0000-000000000000}"/>
          </ac:spMkLst>
        </pc:spChg>
      </pc:sldChg>
      <pc:sldChg chg="modSp add replId">
        <pc:chgData name="Kelly Mooney" userId="S::kmooney@shpllc.com::253f4b7b-7322-49cb-b5f5-67748d91c656" providerId="AD" clId="Web-{B2C04E47-6DCD-40CB-AAD9-96A6F33536D3}" dt="2020-10-09T15:53:34.890" v="861" actId="20577"/>
        <pc:sldMkLst>
          <pc:docMk/>
          <pc:sldMk cId="1900352226" sldId="492"/>
        </pc:sldMkLst>
        <pc:spChg chg="mod">
          <ac:chgData name="Kelly Mooney" userId="S::kmooney@shpllc.com::253f4b7b-7322-49cb-b5f5-67748d91c656" providerId="AD" clId="Web-{B2C04E47-6DCD-40CB-AAD9-96A6F33536D3}" dt="2020-10-09T15:53:34.890" v="861" actId="20577"/>
          <ac:spMkLst>
            <pc:docMk/>
            <pc:sldMk cId="1900352226" sldId="492"/>
            <ac:spMk id="4" creationId="{00000000-0000-0000-0000-000000000000}"/>
          </ac:spMkLst>
        </pc:spChg>
      </pc:sldChg>
      <pc:sldChg chg="modSp add replId">
        <pc:chgData name="Kelly Mooney" userId="S::kmooney@shpllc.com::253f4b7b-7322-49cb-b5f5-67748d91c656" providerId="AD" clId="Web-{B2C04E47-6DCD-40CB-AAD9-96A6F33536D3}" dt="2020-10-09T15:54:25.266" v="876" actId="20577"/>
        <pc:sldMkLst>
          <pc:docMk/>
          <pc:sldMk cId="3542065155" sldId="493"/>
        </pc:sldMkLst>
        <pc:spChg chg="mod">
          <ac:chgData name="Kelly Mooney" userId="S::kmooney@shpllc.com::253f4b7b-7322-49cb-b5f5-67748d91c656" providerId="AD" clId="Web-{B2C04E47-6DCD-40CB-AAD9-96A6F33536D3}" dt="2020-10-09T15:54:13.547" v="863" actId="20577"/>
          <ac:spMkLst>
            <pc:docMk/>
            <pc:sldMk cId="3542065155" sldId="493"/>
            <ac:spMk id="3" creationId="{00000000-0000-0000-0000-000000000000}"/>
          </ac:spMkLst>
        </pc:spChg>
        <pc:spChg chg="mod">
          <ac:chgData name="Kelly Mooney" userId="S::kmooney@shpllc.com::253f4b7b-7322-49cb-b5f5-67748d91c656" providerId="AD" clId="Web-{B2C04E47-6DCD-40CB-AAD9-96A6F33536D3}" dt="2020-10-09T15:54:25.266" v="876" actId="20577"/>
          <ac:spMkLst>
            <pc:docMk/>
            <pc:sldMk cId="3542065155" sldId="493"/>
            <ac:spMk id="4" creationId="{00000000-0000-0000-0000-000000000000}"/>
          </ac:spMkLst>
        </pc:spChg>
      </pc:sldChg>
    </pc:docChg>
  </pc:docChgLst>
  <pc:docChgLst>
    <pc:chgData name="Kelly Mooney" userId="S::kmooney@shpllc.com::253f4b7b-7322-49cb-b5f5-67748d91c656" providerId="AD" clId="Web-{88540254-85DC-43C5-8BE1-8046BEA4EA72}"/>
    <pc:docChg chg="addSld modSld">
      <pc:chgData name="Kelly Mooney" userId="S::kmooney@shpllc.com::253f4b7b-7322-49cb-b5f5-67748d91c656" providerId="AD" clId="Web-{88540254-85DC-43C5-8BE1-8046BEA4EA72}" dt="2020-07-14T13:00:14.182" v="567" actId="20577"/>
      <pc:docMkLst>
        <pc:docMk/>
      </pc:docMkLst>
      <pc:sldChg chg="modSp">
        <pc:chgData name="Kelly Mooney" userId="S::kmooney@shpllc.com::253f4b7b-7322-49cb-b5f5-67748d91c656" providerId="AD" clId="Web-{88540254-85DC-43C5-8BE1-8046BEA4EA72}" dt="2020-07-14T12:39:44.052" v="122" actId="20577"/>
        <pc:sldMkLst>
          <pc:docMk/>
          <pc:sldMk cId="4150950478" sldId="438"/>
        </pc:sldMkLst>
        <pc:spChg chg="mod">
          <ac:chgData name="Kelly Mooney" userId="S::kmooney@shpllc.com::253f4b7b-7322-49cb-b5f5-67748d91c656" providerId="AD" clId="Web-{88540254-85DC-43C5-8BE1-8046BEA4EA72}" dt="2020-07-14T12:39:44.052" v="122" actId="20577"/>
          <ac:spMkLst>
            <pc:docMk/>
            <pc:sldMk cId="4150950478" sldId="438"/>
            <ac:spMk id="4" creationId="{00000000-0000-0000-0000-000000000000}"/>
          </ac:spMkLst>
        </pc:spChg>
      </pc:sldChg>
      <pc:sldChg chg="modSp">
        <pc:chgData name="Kelly Mooney" userId="S::kmooney@shpllc.com::253f4b7b-7322-49cb-b5f5-67748d91c656" providerId="AD" clId="Web-{88540254-85DC-43C5-8BE1-8046BEA4EA72}" dt="2020-07-14T12:35:43.161" v="4" actId="20577"/>
        <pc:sldMkLst>
          <pc:docMk/>
          <pc:sldMk cId="3470416652" sldId="463"/>
        </pc:sldMkLst>
        <pc:spChg chg="mod">
          <ac:chgData name="Kelly Mooney" userId="S::kmooney@shpllc.com::253f4b7b-7322-49cb-b5f5-67748d91c656" providerId="AD" clId="Web-{88540254-85DC-43C5-8BE1-8046BEA4EA72}" dt="2020-07-14T12:35:43.161" v="4" actId="20577"/>
          <ac:spMkLst>
            <pc:docMk/>
            <pc:sldMk cId="3470416652" sldId="463"/>
            <ac:spMk id="4" creationId="{00000000-0000-0000-0000-000000000000}"/>
          </ac:spMkLst>
        </pc:spChg>
      </pc:sldChg>
      <pc:sldChg chg="modSp">
        <pc:chgData name="Kelly Mooney" userId="S::kmooney@shpllc.com::253f4b7b-7322-49cb-b5f5-67748d91c656" providerId="AD" clId="Web-{88540254-85DC-43C5-8BE1-8046BEA4EA72}" dt="2020-07-14T12:55:37.774" v="474" actId="20577"/>
        <pc:sldMkLst>
          <pc:docMk/>
          <pc:sldMk cId="4110979518" sldId="464"/>
        </pc:sldMkLst>
        <pc:spChg chg="mod">
          <ac:chgData name="Kelly Mooney" userId="S::kmooney@shpllc.com::253f4b7b-7322-49cb-b5f5-67748d91c656" providerId="AD" clId="Web-{88540254-85DC-43C5-8BE1-8046BEA4EA72}" dt="2020-07-14T12:51:24.711" v="140" actId="20577"/>
          <ac:spMkLst>
            <pc:docMk/>
            <pc:sldMk cId="4110979518" sldId="464"/>
            <ac:spMk id="3" creationId="{00000000-0000-0000-0000-000000000000}"/>
          </ac:spMkLst>
        </pc:spChg>
        <pc:spChg chg="mod">
          <ac:chgData name="Kelly Mooney" userId="S::kmooney@shpllc.com::253f4b7b-7322-49cb-b5f5-67748d91c656" providerId="AD" clId="Web-{88540254-85DC-43C5-8BE1-8046BEA4EA72}" dt="2020-07-14T12:55:37.774" v="474" actId="20577"/>
          <ac:spMkLst>
            <pc:docMk/>
            <pc:sldMk cId="4110979518" sldId="464"/>
            <ac:spMk id="4" creationId="{00000000-0000-0000-0000-000000000000}"/>
          </ac:spMkLst>
        </pc:spChg>
      </pc:sldChg>
      <pc:sldChg chg="modSp">
        <pc:chgData name="Kelly Mooney" userId="S::kmooney@shpllc.com::253f4b7b-7322-49cb-b5f5-67748d91c656" providerId="AD" clId="Web-{88540254-85DC-43C5-8BE1-8046BEA4EA72}" dt="2020-07-14T12:55:59.711" v="486" actId="20577"/>
        <pc:sldMkLst>
          <pc:docMk/>
          <pc:sldMk cId="2336033998" sldId="470"/>
        </pc:sldMkLst>
        <pc:spChg chg="mod">
          <ac:chgData name="Kelly Mooney" userId="S::kmooney@shpllc.com::253f4b7b-7322-49cb-b5f5-67748d91c656" providerId="AD" clId="Web-{88540254-85DC-43C5-8BE1-8046BEA4EA72}" dt="2020-07-14T12:55:59.711" v="486" actId="20577"/>
          <ac:spMkLst>
            <pc:docMk/>
            <pc:sldMk cId="2336033998" sldId="470"/>
            <ac:spMk id="4" creationId="{00000000-0000-0000-0000-000000000000}"/>
          </ac:spMkLst>
        </pc:spChg>
      </pc:sldChg>
      <pc:sldChg chg="modSp">
        <pc:chgData name="Kelly Mooney" userId="S::kmooney@shpllc.com::253f4b7b-7322-49cb-b5f5-67748d91c656" providerId="AD" clId="Web-{88540254-85DC-43C5-8BE1-8046BEA4EA72}" dt="2020-07-14T12:39:30.834" v="119" actId="20577"/>
        <pc:sldMkLst>
          <pc:docMk/>
          <pc:sldMk cId="2013111969" sldId="476"/>
        </pc:sldMkLst>
        <pc:spChg chg="mod">
          <ac:chgData name="Kelly Mooney" userId="S::kmooney@shpllc.com::253f4b7b-7322-49cb-b5f5-67748d91c656" providerId="AD" clId="Web-{88540254-85DC-43C5-8BE1-8046BEA4EA72}" dt="2020-07-14T12:39:30.834" v="119" actId="20577"/>
          <ac:spMkLst>
            <pc:docMk/>
            <pc:sldMk cId="2013111969" sldId="476"/>
            <ac:spMk id="4" creationId="{00000000-0000-0000-0000-000000000000}"/>
          </ac:spMkLst>
        </pc:spChg>
      </pc:sldChg>
      <pc:sldChg chg="modSp">
        <pc:chgData name="Kelly Mooney" userId="S::kmooney@shpllc.com::253f4b7b-7322-49cb-b5f5-67748d91c656" providerId="AD" clId="Web-{88540254-85DC-43C5-8BE1-8046BEA4EA72}" dt="2020-07-14T12:38:01.490" v="75" actId="20577"/>
        <pc:sldMkLst>
          <pc:docMk/>
          <pc:sldMk cId="2325461364" sldId="477"/>
        </pc:sldMkLst>
        <pc:spChg chg="mod">
          <ac:chgData name="Kelly Mooney" userId="S::kmooney@shpllc.com::253f4b7b-7322-49cb-b5f5-67748d91c656" providerId="AD" clId="Web-{88540254-85DC-43C5-8BE1-8046BEA4EA72}" dt="2020-07-14T12:38:01.490" v="75" actId="20577"/>
          <ac:spMkLst>
            <pc:docMk/>
            <pc:sldMk cId="2325461364" sldId="477"/>
            <ac:spMk id="4" creationId="{00000000-0000-0000-0000-000000000000}"/>
          </ac:spMkLst>
        </pc:spChg>
      </pc:sldChg>
      <pc:sldChg chg="modSp">
        <pc:chgData name="Kelly Mooney" userId="S::kmooney@shpllc.com::253f4b7b-7322-49cb-b5f5-67748d91c656" providerId="AD" clId="Web-{88540254-85DC-43C5-8BE1-8046BEA4EA72}" dt="2020-07-14T13:00:14.182" v="567" actId="20577"/>
        <pc:sldMkLst>
          <pc:docMk/>
          <pc:sldMk cId="283942386" sldId="479"/>
        </pc:sldMkLst>
        <pc:spChg chg="mod">
          <ac:chgData name="Kelly Mooney" userId="S::kmooney@shpllc.com::253f4b7b-7322-49cb-b5f5-67748d91c656" providerId="AD" clId="Web-{88540254-85DC-43C5-8BE1-8046BEA4EA72}" dt="2020-07-14T12:56:09.618" v="495" actId="20577"/>
          <ac:spMkLst>
            <pc:docMk/>
            <pc:sldMk cId="283942386" sldId="479"/>
            <ac:spMk id="3" creationId="{00000000-0000-0000-0000-000000000000}"/>
          </ac:spMkLst>
        </pc:spChg>
        <pc:spChg chg="mod">
          <ac:chgData name="Kelly Mooney" userId="S::kmooney@shpllc.com::253f4b7b-7322-49cb-b5f5-67748d91c656" providerId="AD" clId="Web-{88540254-85DC-43C5-8BE1-8046BEA4EA72}" dt="2020-07-14T13:00:14.182" v="567" actId="20577"/>
          <ac:spMkLst>
            <pc:docMk/>
            <pc:sldMk cId="283942386" sldId="479"/>
            <ac:spMk id="4" creationId="{00000000-0000-0000-0000-000000000000}"/>
          </ac:spMkLst>
        </pc:spChg>
      </pc:sldChg>
      <pc:sldChg chg="add replId">
        <pc:chgData name="Kelly Mooney" userId="S::kmooney@shpllc.com::253f4b7b-7322-49cb-b5f5-67748d91c656" providerId="AD" clId="Web-{88540254-85DC-43C5-8BE1-8046BEA4EA72}" dt="2020-07-14T12:40:10.756" v="123"/>
        <pc:sldMkLst>
          <pc:docMk/>
          <pc:sldMk cId="2316220713" sldId="480"/>
        </pc:sldMkLst>
      </pc:sldChg>
    </pc:docChg>
  </pc:docChgLst>
  <pc:docChgLst>
    <pc:chgData name="Aaron Higgins" userId="dbd0284b-41fb-4817-a474-e5ef9dd56494" providerId="ADAL" clId="{8AFF245E-AA17-47CF-9A79-FE765C6C5A57}"/>
    <pc:docChg chg="custSel mod addSld modSld sldOrd">
      <pc:chgData name="Aaron Higgins" userId="dbd0284b-41fb-4817-a474-e5ef9dd56494" providerId="ADAL" clId="{8AFF245E-AA17-47CF-9A79-FE765C6C5A57}" dt="2020-07-14T20:21:54.109" v="41" actId="6549"/>
      <pc:docMkLst>
        <pc:docMk/>
      </pc:docMkLst>
      <pc:sldChg chg="modSp">
        <pc:chgData name="Aaron Higgins" userId="dbd0284b-41fb-4817-a474-e5ef9dd56494" providerId="ADAL" clId="{8AFF245E-AA17-47CF-9A79-FE765C6C5A57}" dt="2020-07-14T19:29:34.875" v="5" actId="14100"/>
        <pc:sldMkLst>
          <pc:docMk/>
          <pc:sldMk cId="184082754" sldId="276"/>
        </pc:sldMkLst>
        <pc:picChg chg="mod">
          <ac:chgData name="Aaron Higgins" userId="dbd0284b-41fb-4817-a474-e5ef9dd56494" providerId="ADAL" clId="{8AFF245E-AA17-47CF-9A79-FE765C6C5A57}" dt="2020-07-14T19:29:34.875" v="5" actId="14100"/>
          <ac:picMkLst>
            <pc:docMk/>
            <pc:sldMk cId="184082754" sldId="276"/>
            <ac:picMk id="1026" creationId="{DE8898DC-B5B2-4CB9-803F-4E83C46F4C6F}"/>
          </ac:picMkLst>
        </pc:picChg>
      </pc:sldChg>
      <pc:sldChg chg="modSp mod">
        <pc:chgData name="Aaron Higgins" userId="dbd0284b-41fb-4817-a474-e5ef9dd56494" providerId="ADAL" clId="{8AFF245E-AA17-47CF-9A79-FE765C6C5A57}" dt="2020-07-14T20:21:54.109" v="41" actId="6549"/>
        <pc:sldMkLst>
          <pc:docMk/>
          <pc:sldMk cId="2336033998" sldId="470"/>
        </pc:sldMkLst>
        <pc:spChg chg="mod">
          <ac:chgData name="Aaron Higgins" userId="dbd0284b-41fb-4817-a474-e5ef9dd56494" providerId="ADAL" clId="{8AFF245E-AA17-47CF-9A79-FE765C6C5A57}" dt="2020-07-14T20:21:54.109" v="41" actId="6549"/>
          <ac:spMkLst>
            <pc:docMk/>
            <pc:sldMk cId="2336033998" sldId="470"/>
            <ac:spMk id="4" creationId="{00000000-0000-0000-0000-000000000000}"/>
          </ac:spMkLst>
        </pc:spChg>
      </pc:sldChg>
      <pc:sldChg chg="modSp add mod ord">
        <pc:chgData name="Aaron Higgins" userId="dbd0284b-41fb-4817-a474-e5ef9dd56494" providerId="ADAL" clId="{8AFF245E-AA17-47CF-9A79-FE765C6C5A57}" dt="2020-07-14T13:27:12.524" v="3" actId="1076"/>
        <pc:sldMkLst>
          <pc:docMk/>
          <pc:sldMk cId="4190969026" sldId="481"/>
        </pc:sldMkLst>
        <pc:spChg chg="mod">
          <ac:chgData name="Aaron Higgins" userId="dbd0284b-41fb-4817-a474-e5ef9dd56494" providerId="ADAL" clId="{8AFF245E-AA17-47CF-9A79-FE765C6C5A57}" dt="2020-07-14T13:27:12.524" v="3" actId="1076"/>
          <ac:spMkLst>
            <pc:docMk/>
            <pc:sldMk cId="4190969026" sldId="481"/>
            <ac:spMk id="8" creationId="{A7861869-29D9-47FB-B56A-8571FD50BCDF}"/>
          </ac:spMkLst>
        </pc:spChg>
      </pc:sldChg>
      <pc:sldChg chg="addSp delSp modSp add mod modTransition">
        <pc:chgData name="Aaron Higgins" userId="dbd0284b-41fb-4817-a474-e5ef9dd56494" providerId="ADAL" clId="{8AFF245E-AA17-47CF-9A79-FE765C6C5A57}" dt="2020-07-14T19:54:13.665" v="40"/>
        <pc:sldMkLst>
          <pc:docMk/>
          <pc:sldMk cId="2038658217" sldId="485"/>
        </pc:sldMkLst>
        <pc:spChg chg="mod ord">
          <ac:chgData name="Aaron Higgins" userId="dbd0284b-41fb-4817-a474-e5ef9dd56494" providerId="ADAL" clId="{8AFF245E-AA17-47CF-9A79-FE765C6C5A57}" dt="2020-07-14T19:35:17.080" v="36" actId="1036"/>
          <ac:spMkLst>
            <pc:docMk/>
            <pc:sldMk cId="2038658217" sldId="485"/>
            <ac:spMk id="2" creationId="{00000000-0000-0000-0000-000000000000}"/>
          </ac:spMkLst>
        </pc:spChg>
        <pc:picChg chg="add del mod">
          <ac:chgData name="Aaron Higgins" userId="dbd0284b-41fb-4817-a474-e5ef9dd56494" providerId="ADAL" clId="{8AFF245E-AA17-47CF-9A79-FE765C6C5A57}" dt="2020-07-14T19:34:15.155" v="20" actId="478"/>
          <ac:picMkLst>
            <pc:docMk/>
            <pc:sldMk cId="2038658217" sldId="485"/>
            <ac:picMk id="3" creationId="{A99DFE43-24EB-452F-B5B3-083D47BE3115}"/>
          </ac:picMkLst>
        </pc:picChg>
        <pc:picChg chg="del mod">
          <ac:chgData name="Aaron Higgins" userId="dbd0284b-41fb-4817-a474-e5ef9dd56494" providerId="ADAL" clId="{8AFF245E-AA17-47CF-9A79-FE765C6C5A57}" dt="2020-07-14T19:30:58.248" v="13" actId="478"/>
          <ac:picMkLst>
            <pc:docMk/>
            <pc:sldMk cId="2038658217" sldId="485"/>
            <ac:picMk id="1026" creationId="{DE8898DC-B5B2-4CB9-803F-4E83C46F4C6F}"/>
          </ac:picMkLst>
        </pc:picChg>
        <pc:picChg chg="add mod">
          <ac:chgData name="Aaron Higgins" userId="dbd0284b-41fb-4817-a474-e5ef9dd56494" providerId="ADAL" clId="{8AFF245E-AA17-47CF-9A79-FE765C6C5A57}" dt="2020-07-14T19:35:37.793" v="37" actId="1076"/>
          <ac:picMkLst>
            <pc:docMk/>
            <pc:sldMk cId="2038658217" sldId="485"/>
            <ac:picMk id="1028" creationId="{091368CC-23FF-4267-B0B9-CE8C461D31C4}"/>
          </ac:picMkLst>
        </pc:picChg>
      </pc:sldChg>
    </pc:docChg>
  </pc:docChgLst>
  <pc:docChgLst>
    <pc:chgData name="Kelly Mooney" userId="S::kmooney@shpllc.com::253f4b7b-7322-49cb-b5f5-67748d91c656" providerId="AD" clId="Web-{DA3259C7-7613-4E84-A2E2-DE8984483F1A}"/>
    <pc:docChg chg="modSld">
      <pc:chgData name="Kelly Mooney" userId="S::kmooney@shpllc.com::253f4b7b-7322-49cb-b5f5-67748d91c656" providerId="AD" clId="Web-{DA3259C7-7613-4E84-A2E2-DE8984483F1A}" dt="2020-07-14T14:14:50.319" v="236" actId="20577"/>
      <pc:docMkLst>
        <pc:docMk/>
      </pc:docMkLst>
      <pc:sldChg chg="modSp">
        <pc:chgData name="Kelly Mooney" userId="S::kmooney@shpllc.com::253f4b7b-7322-49cb-b5f5-67748d91c656" providerId="AD" clId="Web-{DA3259C7-7613-4E84-A2E2-DE8984483F1A}" dt="2020-07-14T14:14:50.319" v="236" actId="20577"/>
        <pc:sldMkLst>
          <pc:docMk/>
          <pc:sldMk cId="283942386" sldId="479"/>
        </pc:sldMkLst>
        <pc:spChg chg="mod">
          <ac:chgData name="Kelly Mooney" userId="S::kmooney@shpllc.com::253f4b7b-7322-49cb-b5f5-67748d91c656" providerId="AD" clId="Web-{DA3259C7-7613-4E84-A2E2-DE8984483F1A}" dt="2020-07-14T14:14:50.319" v="236" actId="20577"/>
          <ac:spMkLst>
            <pc:docMk/>
            <pc:sldMk cId="283942386" sldId="479"/>
            <ac:spMk id="4" creationId="{00000000-0000-0000-0000-000000000000}"/>
          </ac:spMkLst>
        </pc:spChg>
      </pc:sldChg>
      <pc:sldChg chg="modSp">
        <pc:chgData name="Kelly Mooney" userId="S::kmooney@shpllc.com::253f4b7b-7322-49cb-b5f5-67748d91c656" providerId="AD" clId="Web-{DA3259C7-7613-4E84-A2E2-DE8984483F1A}" dt="2020-07-14T14:08:32.942" v="26" actId="20577"/>
        <pc:sldMkLst>
          <pc:docMk/>
          <pc:sldMk cId="2316220713" sldId="480"/>
        </pc:sldMkLst>
        <pc:spChg chg="mod">
          <ac:chgData name="Kelly Mooney" userId="S::kmooney@shpllc.com::253f4b7b-7322-49cb-b5f5-67748d91c656" providerId="AD" clId="Web-{DA3259C7-7613-4E84-A2E2-DE8984483F1A}" dt="2020-07-14T14:08:32.942" v="26" actId="20577"/>
          <ac:spMkLst>
            <pc:docMk/>
            <pc:sldMk cId="2316220713" sldId="480"/>
            <ac:spMk id="4" creationId="{00000000-0000-0000-0000-000000000000}"/>
          </ac:spMkLst>
        </pc:spChg>
      </pc:sldChg>
    </pc:docChg>
  </pc:docChgLst>
  <pc:docChgLst>
    <pc:chgData name="Mike Scribner" userId="S::mscribner@shpllc.com::dccf72e0-e85a-4adb-9e4b-f995321596b1" providerId="AD" clId="Web-{ACF4EC71-F8D2-4813-9B10-14F3D4C0AE05}"/>
    <pc:docChg chg="modSld">
      <pc:chgData name="Mike Scribner" userId="S::mscribner@shpllc.com::dccf72e0-e85a-4adb-9e4b-f995321596b1" providerId="AD" clId="Web-{ACF4EC71-F8D2-4813-9B10-14F3D4C0AE05}" dt="2020-07-14T19:43:09.685" v="302" actId="14100"/>
      <pc:docMkLst>
        <pc:docMk/>
      </pc:docMkLst>
      <pc:sldChg chg="modSp">
        <pc:chgData name="Mike Scribner" userId="S::mscribner@shpllc.com::dccf72e0-e85a-4adb-9e4b-f995321596b1" providerId="AD" clId="Web-{ACF4EC71-F8D2-4813-9B10-14F3D4C0AE05}" dt="2020-07-14T17:49:57.931" v="52" actId="20577"/>
        <pc:sldMkLst>
          <pc:docMk/>
          <pc:sldMk cId="4150950478" sldId="438"/>
        </pc:sldMkLst>
        <pc:spChg chg="mod">
          <ac:chgData name="Mike Scribner" userId="S::mscribner@shpllc.com::dccf72e0-e85a-4adb-9e4b-f995321596b1" providerId="AD" clId="Web-{ACF4EC71-F8D2-4813-9B10-14F3D4C0AE05}" dt="2020-07-14T17:49:57.931" v="52" actId="20577"/>
          <ac:spMkLst>
            <pc:docMk/>
            <pc:sldMk cId="4150950478" sldId="438"/>
            <ac:spMk id="4" creationId="{00000000-0000-0000-0000-000000000000}"/>
          </ac:spMkLst>
        </pc:spChg>
      </pc:sldChg>
      <pc:sldChg chg="modSp">
        <pc:chgData name="Mike Scribner" userId="S::mscribner@shpllc.com::dccf72e0-e85a-4adb-9e4b-f995321596b1" providerId="AD" clId="Web-{ACF4EC71-F8D2-4813-9B10-14F3D4C0AE05}" dt="2020-07-14T17:31:22.437" v="8" actId="20577"/>
        <pc:sldMkLst>
          <pc:docMk/>
          <pc:sldMk cId="3470416652" sldId="463"/>
        </pc:sldMkLst>
        <pc:spChg chg="mod">
          <ac:chgData name="Mike Scribner" userId="S::mscribner@shpllc.com::dccf72e0-e85a-4adb-9e4b-f995321596b1" providerId="AD" clId="Web-{ACF4EC71-F8D2-4813-9B10-14F3D4C0AE05}" dt="2020-07-14T17:31:22.437" v="8" actId="20577"/>
          <ac:spMkLst>
            <pc:docMk/>
            <pc:sldMk cId="3470416652" sldId="463"/>
            <ac:spMk id="4" creationId="{00000000-0000-0000-0000-000000000000}"/>
          </ac:spMkLst>
        </pc:spChg>
      </pc:sldChg>
      <pc:sldChg chg="modSp">
        <pc:chgData name="Mike Scribner" userId="S::mscribner@shpllc.com::dccf72e0-e85a-4adb-9e4b-f995321596b1" providerId="AD" clId="Web-{ACF4EC71-F8D2-4813-9B10-14F3D4C0AE05}" dt="2020-07-14T17:55:59.533" v="211" actId="20577"/>
        <pc:sldMkLst>
          <pc:docMk/>
          <pc:sldMk cId="4110979518" sldId="464"/>
        </pc:sldMkLst>
        <pc:spChg chg="mod">
          <ac:chgData name="Mike Scribner" userId="S::mscribner@shpllc.com::dccf72e0-e85a-4adb-9e4b-f995321596b1" providerId="AD" clId="Web-{ACF4EC71-F8D2-4813-9B10-14F3D4C0AE05}" dt="2020-07-14T17:55:59.533" v="211" actId="20577"/>
          <ac:spMkLst>
            <pc:docMk/>
            <pc:sldMk cId="4110979518" sldId="464"/>
            <ac:spMk id="4" creationId="{00000000-0000-0000-0000-000000000000}"/>
          </ac:spMkLst>
        </pc:spChg>
      </pc:sldChg>
      <pc:sldChg chg="modSp">
        <pc:chgData name="Mike Scribner" userId="S::mscribner@shpllc.com::dccf72e0-e85a-4adb-9e4b-f995321596b1" providerId="AD" clId="Web-{ACF4EC71-F8D2-4813-9B10-14F3D4C0AE05}" dt="2020-07-14T18:24:00.719" v="267" actId="20577"/>
        <pc:sldMkLst>
          <pc:docMk/>
          <pc:sldMk cId="2336033998" sldId="470"/>
        </pc:sldMkLst>
        <pc:spChg chg="mod">
          <ac:chgData name="Mike Scribner" userId="S::mscribner@shpllc.com::dccf72e0-e85a-4adb-9e4b-f995321596b1" providerId="AD" clId="Web-{ACF4EC71-F8D2-4813-9B10-14F3D4C0AE05}" dt="2020-07-14T18:24:00.719" v="267" actId="20577"/>
          <ac:spMkLst>
            <pc:docMk/>
            <pc:sldMk cId="2336033998" sldId="470"/>
            <ac:spMk id="4" creationId="{00000000-0000-0000-0000-000000000000}"/>
          </ac:spMkLst>
        </pc:spChg>
      </pc:sldChg>
      <pc:sldChg chg="modSp">
        <pc:chgData name="Mike Scribner" userId="S::mscribner@shpllc.com::dccf72e0-e85a-4adb-9e4b-f995321596b1" providerId="AD" clId="Web-{ACF4EC71-F8D2-4813-9B10-14F3D4C0AE05}" dt="2020-07-14T17:50:53.732" v="55" actId="20577"/>
        <pc:sldMkLst>
          <pc:docMk/>
          <pc:sldMk cId="2013111969" sldId="476"/>
        </pc:sldMkLst>
        <pc:spChg chg="mod">
          <ac:chgData name="Mike Scribner" userId="S::mscribner@shpllc.com::dccf72e0-e85a-4adb-9e4b-f995321596b1" providerId="AD" clId="Web-{ACF4EC71-F8D2-4813-9B10-14F3D4C0AE05}" dt="2020-07-14T17:50:53.732" v="55" actId="20577"/>
          <ac:spMkLst>
            <pc:docMk/>
            <pc:sldMk cId="2013111969" sldId="476"/>
            <ac:spMk id="4" creationId="{00000000-0000-0000-0000-000000000000}"/>
          </ac:spMkLst>
        </pc:spChg>
      </pc:sldChg>
      <pc:sldChg chg="modSp">
        <pc:chgData name="Mike Scribner" userId="S::mscribner@shpllc.com::dccf72e0-e85a-4adb-9e4b-f995321596b1" providerId="AD" clId="Web-{ACF4EC71-F8D2-4813-9B10-14F3D4C0AE05}" dt="2020-07-14T17:38:24.261" v="15" actId="20577"/>
        <pc:sldMkLst>
          <pc:docMk/>
          <pc:sldMk cId="2325461364" sldId="477"/>
        </pc:sldMkLst>
        <pc:spChg chg="mod">
          <ac:chgData name="Mike Scribner" userId="S::mscribner@shpllc.com::dccf72e0-e85a-4adb-9e4b-f995321596b1" providerId="AD" clId="Web-{ACF4EC71-F8D2-4813-9B10-14F3D4C0AE05}" dt="2020-07-14T17:38:24.261" v="15" actId="20577"/>
          <ac:spMkLst>
            <pc:docMk/>
            <pc:sldMk cId="2325461364" sldId="477"/>
            <ac:spMk id="4" creationId="{00000000-0000-0000-0000-000000000000}"/>
          </ac:spMkLst>
        </pc:spChg>
      </pc:sldChg>
      <pc:sldChg chg="modSp">
        <pc:chgData name="Mike Scribner" userId="S::mscribner@shpllc.com::dccf72e0-e85a-4adb-9e4b-f995321596b1" providerId="AD" clId="Web-{ACF4EC71-F8D2-4813-9B10-14F3D4C0AE05}" dt="2020-07-14T17:47:44.891" v="19" actId="20577"/>
        <pc:sldMkLst>
          <pc:docMk/>
          <pc:sldMk cId="1022262726" sldId="478"/>
        </pc:sldMkLst>
        <pc:spChg chg="mod">
          <ac:chgData name="Mike Scribner" userId="S::mscribner@shpllc.com::dccf72e0-e85a-4adb-9e4b-f995321596b1" providerId="AD" clId="Web-{ACF4EC71-F8D2-4813-9B10-14F3D4C0AE05}" dt="2020-07-14T17:47:44.891" v="19" actId="20577"/>
          <ac:spMkLst>
            <pc:docMk/>
            <pc:sldMk cId="1022262726" sldId="478"/>
            <ac:spMk id="4" creationId="{00000000-0000-0000-0000-000000000000}"/>
          </ac:spMkLst>
        </pc:spChg>
      </pc:sldChg>
      <pc:sldChg chg="modSp">
        <pc:chgData name="Mike Scribner" userId="S::mscribner@shpllc.com::dccf72e0-e85a-4adb-9e4b-f995321596b1" providerId="AD" clId="Web-{ACF4EC71-F8D2-4813-9B10-14F3D4C0AE05}" dt="2020-07-14T19:38:14.049" v="270" actId="20577"/>
        <pc:sldMkLst>
          <pc:docMk/>
          <pc:sldMk cId="283942386" sldId="479"/>
        </pc:sldMkLst>
        <pc:spChg chg="mod">
          <ac:chgData name="Mike Scribner" userId="S::mscribner@shpllc.com::dccf72e0-e85a-4adb-9e4b-f995321596b1" providerId="AD" clId="Web-{ACF4EC71-F8D2-4813-9B10-14F3D4C0AE05}" dt="2020-07-14T19:38:14.049" v="270" actId="20577"/>
          <ac:spMkLst>
            <pc:docMk/>
            <pc:sldMk cId="283942386" sldId="479"/>
            <ac:spMk id="4" creationId="{00000000-0000-0000-0000-000000000000}"/>
          </ac:spMkLst>
        </pc:spChg>
      </pc:sldChg>
      <pc:sldChg chg="modSp">
        <pc:chgData name="Mike Scribner" userId="S::mscribner@shpllc.com::dccf72e0-e85a-4adb-9e4b-f995321596b1" providerId="AD" clId="Web-{ACF4EC71-F8D2-4813-9B10-14F3D4C0AE05}" dt="2020-07-14T18:01:47.915" v="262" actId="20577"/>
        <pc:sldMkLst>
          <pc:docMk/>
          <pc:sldMk cId="2316220713" sldId="480"/>
        </pc:sldMkLst>
        <pc:spChg chg="mod">
          <ac:chgData name="Mike Scribner" userId="S::mscribner@shpllc.com::dccf72e0-e85a-4adb-9e4b-f995321596b1" providerId="AD" clId="Web-{ACF4EC71-F8D2-4813-9B10-14F3D4C0AE05}" dt="2020-07-14T18:01:47.915" v="262" actId="20577"/>
          <ac:spMkLst>
            <pc:docMk/>
            <pc:sldMk cId="2316220713" sldId="480"/>
            <ac:spMk id="4" creationId="{00000000-0000-0000-0000-000000000000}"/>
          </ac:spMkLst>
        </pc:spChg>
      </pc:sldChg>
      <pc:sldChg chg="modSp">
        <pc:chgData name="Mike Scribner" userId="S::mscribner@shpllc.com::dccf72e0-e85a-4adb-9e4b-f995321596b1" providerId="AD" clId="Web-{ACF4EC71-F8D2-4813-9B10-14F3D4C0AE05}" dt="2020-07-14T19:43:09.685" v="302" actId="14100"/>
        <pc:sldMkLst>
          <pc:docMk/>
          <pc:sldMk cId="2943877902" sldId="484"/>
        </pc:sldMkLst>
        <pc:spChg chg="mod">
          <ac:chgData name="Mike Scribner" userId="S::mscribner@shpllc.com::dccf72e0-e85a-4adb-9e4b-f995321596b1" providerId="AD" clId="Web-{ACF4EC71-F8D2-4813-9B10-14F3D4C0AE05}" dt="2020-07-14T19:43:09.685" v="302" actId="14100"/>
          <ac:spMkLst>
            <pc:docMk/>
            <pc:sldMk cId="2943877902" sldId="484"/>
            <ac:spMk id="3" creationId="{00000000-0000-0000-0000-000000000000}"/>
          </ac:spMkLst>
        </pc:spChg>
      </pc:sldChg>
    </pc:docChg>
  </pc:docChgLst>
  <pc:docChgLst>
    <pc:chgData name="Mike Scribner" userId="S::mscribner@shpllc.com::dccf72e0-e85a-4adb-9e4b-f995321596b1" providerId="AD" clId="Web-{C7068B8B-A137-4097-96E6-656DCD49E362}"/>
    <pc:docChg chg="modSld">
      <pc:chgData name="Mike Scribner" userId="S::mscribner@shpllc.com::dccf72e0-e85a-4adb-9e4b-f995321596b1" providerId="AD" clId="Web-{C7068B8B-A137-4097-96E6-656DCD49E362}" dt="2020-07-14T17:29:47.153" v="118" actId="20577"/>
      <pc:docMkLst>
        <pc:docMk/>
      </pc:docMkLst>
      <pc:sldChg chg="modSp">
        <pc:chgData name="Mike Scribner" userId="S::mscribner@shpllc.com::dccf72e0-e85a-4adb-9e4b-f995321596b1" providerId="AD" clId="Web-{C7068B8B-A137-4097-96E6-656DCD49E362}" dt="2020-07-14T17:29:47.153" v="118" actId="20577"/>
        <pc:sldMkLst>
          <pc:docMk/>
          <pc:sldMk cId="3470416652" sldId="463"/>
        </pc:sldMkLst>
        <pc:spChg chg="mod">
          <ac:chgData name="Mike Scribner" userId="S::mscribner@shpllc.com::dccf72e0-e85a-4adb-9e4b-f995321596b1" providerId="AD" clId="Web-{C7068B8B-A137-4097-96E6-656DCD49E362}" dt="2020-07-14T17:29:47.153" v="118" actId="20577"/>
          <ac:spMkLst>
            <pc:docMk/>
            <pc:sldMk cId="3470416652" sldId="463"/>
            <ac:spMk id="4" creationId="{00000000-0000-0000-0000-000000000000}"/>
          </ac:spMkLst>
        </pc:spChg>
      </pc:sldChg>
    </pc:docChg>
  </pc:docChgLst>
  <pc:docChgLst>
    <pc:chgData name="Aaron Higgins" userId="dbd0284b-41fb-4817-a474-e5ef9dd56494" providerId="ADAL" clId="{B784D6EE-0171-4517-AD77-670EFD3E1EF6}"/>
    <pc:docChg chg="undo custSel modSld">
      <pc:chgData name="Aaron Higgins" userId="dbd0284b-41fb-4817-a474-e5ef9dd56494" providerId="ADAL" clId="{B784D6EE-0171-4517-AD77-670EFD3E1EF6}" dt="2020-10-20T16:38:07.322" v="17" actId="20577"/>
      <pc:docMkLst>
        <pc:docMk/>
      </pc:docMkLst>
      <pc:sldChg chg="modTransition modAnim">
        <pc:chgData name="Aaron Higgins" userId="dbd0284b-41fb-4817-a474-e5ef9dd56494" providerId="ADAL" clId="{B784D6EE-0171-4517-AD77-670EFD3E1EF6}" dt="2020-10-20T15:37:22.611" v="3"/>
        <pc:sldMkLst>
          <pc:docMk/>
          <pc:sldMk cId="1956006457" sldId="421"/>
        </pc:sldMkLst>
      </pc:sldChg>
      <pc:sldChg chg="modTransition">
        <pc:chgData name="Aaron Higgins" userId="dbd0284b-41fb-4817-a474-e5ef9dd56494" providerId="ADAL" clId="{B784D6EE-0171-4517-AD77-670EFD3E1EF6}" dt="2020-10-20T15:37:14.086" v="1"/>
        <pc:sldMkLst>
          <pc:docMk/>
          <pc:sldMk cId="3470416652" sldId="463"/>
        </pc:sldMkLst>
      </pc:sldChg>
      <pc:sldChg chg="modSp mod modTransition modShow">
        <pc:chgData name="Aaron Higgins" userId="dbd0284b-41fb-4817-a474-e5ef9dd56494" providerId="ADAL" clId="{B784D6EE-0171-4517-AD77-670EFD3E1EF6}" dt="2020-10-20T15:37:42.924" v="12" actId="20577"/>
        <pc:sldMkLst>
          <pc:docMk/>
          <pc:sldMk cId="2038658217" sldId="485"/>
        </pc:sldMkLst>
        <pc:spChg chg="mod">
          <ac:chgData name="Aaron Higgins" userId="dbd0284b-41fb-4817-a474-e5ef9dd56494" providerId="ADAL" clId="{B784D6EE-0171-4517-AD77-670EFD3E1EF6}" dt="2020-10-20T15:37:42.924" v="12" actId="20577"/>
          <ac:spMkLst>
            <pc:docMk/>
            <pc:sldMk cId="2038658217" sldId="485"/>
            <ac:spMk id="2" creationId="{00000000-0000-0000-0000-000000000000}"/>
          </ac:spMkLst>
        </pc:spChg>
      </pc:sldChg>
      <pc:sldChg chg="modTransition">
        <pc:chgData name="Aaron Higgins" userId="dbd0284b-41fb-4817-a474-e5ef9dd56494" providerId="ADAL" clId="{B784D6EE-0171-4517-AD77-670EFD3E1EF6}" dt="2020-10-20T15:37:14.086" v="1"/>
        <pc:sldMkLst>
          <pc:docMk/>
          <pc:sldMk cId="288316260" sldId="488"/>
        </pc:sldMkLst>
      </pc:sldChg>
      <pc:sldChg chg="modTransition">
        <pc:chgData name="Aaron Higgins" userId="dbd0284b-41fb-4817-a474-e5ef9dd56494" providerId="ADAL" clId="{B784D6EE-0171-4517-AD77-670EFD3E1EF6}" dt="2020-10-20T15:37:14.086" v="1"/>
        <pc:sldMkLst>
          <pc:docMk/>
          <pc:sldMk cId="1900352226" sldId="492"/>
        </pc:sldMkLst>
      </pc:sldChg>
      <pc:sldChg chg="modTransition">
        <pc:chgData name="Aaron Higgins" userId="dbd0284b-41fb-4817-a474-e5ef9dd56494" providerId="ADAL" clId="{B784D6EE-0171-4517-AD77-670EFD3E1EF6}" dt="2020-10-20T15:37:14.086" v="1"/>
        <pc:sldMkLst>
          <pc:docMk/>
          <pc:sldMk cId="669823491" sldId="494"/>
        </pc:sldMkLst>
      </pc:sldChg>
      <pc:sldChg chg="modTransition">
        <pc:chgData name="Aaron Higgins" userId="dbd0284b-41fb-4817-a474-e5ef9dd56494" providerId="ADAL" clId="{B784D6EE-0171-4517-AD77-670EFD3E1EF6}" dt="2020-10-20T15:37:14.086" v="1"/>
        <pc:sldMkLst>
          <pc:docMk/>
          <pc:sldMk cId="1804868004" sldId="496"/>
        </pc:sldMkLst>
      </pc:sldChg>
      <pc:sldChg chg="modTransition">
        <pc:chgData name="Aaron Higgins" userId="dbd0284b-41fb-4817-a474-e5ef9dd56494" providerId="ADAL" clId="{B784D6EE-0171-4517-AD77-670EFD3E1EF6}" dt="2020-10-20T15:37:14.086" v="1"/>
        <pc:sldMkLst>
          <pc:docMk/>
          <pc:sldMk cId="2664543776" sldId="499"/>
        </pc:sldMkLst>
      </pc:sldChg>
      <pc:sldChg chg="modTransition">
        <pc:chgData name="Aaron Higgins" userId="dbd0284b-41fb-4817-a474-e5ef9dd56494" providerId="ADAL" clId="{B784D6EE-0171-4517-AD77-670EFD3E1EF6}" dt="2020-10-20T15:37:14.086" v="1"/>
        <pc:sldMkLst>
          <pc:docMk/>
          <pc:sldMk cId="2652375751" sldId="500"/>
        </pc:sldMkLst>
      </pc:sldChg>
      <pc:sldChg chg="modSp mod modTransition">
        <pc:chgData name="Aaron Higgins" userId="dbd0284b-41fb-4817-a474-e5ef9dd56494" providerId="ADAL" clId="{B784D6EE-0171-4517-AD77-670EFD3E1EF6}" dt="2020-10-20T16:38:07.322" v="17" actId="20577"/>
        <pc:sldMkLst>
          <pc:docMk/>
          <pc:sldMk cId="2875505465" sldId="501"/>
        </pc:sldMkLst>
        <pc:spChg chg="mod">
          <ac:chgData name="Aaron Higgins" userId="dbd0284b-41fb-4817-a474-e5ef9dd56494" providerId="ADAL" clId="{B784D6EE-0171-4517-AD77-670EFD3E1EF6}" dt="2020-10-20T16:38:07.322" v="17" actId="20577"/>
          <ac:spMkLst>
            <pc:docMk/>
            <pc:sldMk cId="2875505465" sldId="501"/>
            <ac:spMk id="4" creationId="{00000000-0000-0000-0000-000000000000}"/>
          </ac:spMkLst>
        </pc:spChg>
      </pc:sldChg>
      <pc:sldChg chg="modTransition">
        <pc:chgData name="Aaron Higgins" userId="dbd0284b-41fb-4817-a474-e5ef9dd56494" providerId="ADAL" clId="{B784D6EE-0171-4517-AD77-670EFD3E1EF6}" dt="2020-10-20T15:37:14.086" v="1"/>
        <pc:sldMkLst>
          <pc:docMk/>
          <pc:sldMk cId="1876692320" sldId="502"/>
        </pc:sldMkLst>
      </pc:sldChg>
      <pc:sldChg chg="modTransition">
        <pc:chgData name="Aaron Higgins" userId="dbd0284b-41fb-4817-a474-e5ef9dd56494" providerId="ADAL" clId="{B784D6EE-0171-4517-AD77-670EFD3E1EF6}" dt="2020-10-20T15:37:14.086" v="1"/>
        <pc:sldMkLst>
          <pc:docMk/>
          <pc:sldMk cId="3249535097" sldId="503"/>
        </pc:sldMkLst>
      </pc:sldChg>
      <pc:sldChg chg="modTransition">
        <pc:chgData name="Aaron Higgins" userId="dbd0284b-41fb-4817-a474-e5ef9dd56494" providerId="ADAL" clId="{B784D6EE-0171-4517-AD77-670EFD3E1EF6}" dt="2020-10-20T15:37:14.086" v="1"/>
        <pc:sldMkLst>
          <pc:docMk/>
          <pc:sldMk cId="142412853" sldId="504"/>
        </pc:sldMkLst>
      </pc:sldChg>
      <pc:sldChg chg="modTransition">
        <pc:chgData name="Aaron Higgins" userId="dbd0284b-41fb-4817-a474-e5ef9dd56494" providerId="ADAL" clId="{B784D6EE-0171-4517-AD77-670EFD3E1EF6}" dt="2020-10-20T15:37:14.086" v="1"/>
        <pc:sldMkLst>
          <pc:docMk/>
          <pc:sldMk cId="2611435676" sldId="506"/>
        </pc:sldMkLst>
      </pc:sldChg>
      <pc:sldChg chg="modTransition">
        <pc:chgData name="Aaron Higgins" userId="dbd0284b-41fb-4817-a474-e5ef9dd56494" providerId="ADAL" clId="{B784D6EE-0171-4517-AD77-670EFD3E1EF6}" dt="2020-10-20T15:37:14.086" v="1"/>
        <pc:sldMkLst>
          <pc:docMk/>
          <pc:sldMk cId="316979504" sldId="507"/>
        </pc:sldMkLst>
      </pc:sldChg>
      <pc:sldChg chg="modTransition">
        <pc:chgData name="Aaron Higgins" userId="dbd0284b-41fb-4817-a474-e5ef9dd56494" providerId="ADAL" clId="{B784D6EE-0171-4517-AD77-670EFD3E1EF6}" dt="2020-10-20T15:37:14.086" v="1"/>
        <pc:sldMkLst>
          <pc:docMk/>
          <pc:sldMk cId="3795009357" sldId="508"/>
        </pc:sldMkLst>
      </pc:sldChg>
      <pc:sldChg chg="modTransition">
        <pc:chgData name="Aaron Higgins" userId="dbd0284b-41fb-4817-a474-e5ef9dd56494" providerId="ADAL" clId="{B784D6EE-0171-4517-AD77-670EFD3E1EF6}" dt="2020-10-20T15:37:14.086" v="1"/>
        <pc:sldMkLst>
          <pc:docMk/>
          <pc:sldMk cId="3476588975" sldId="509"/>
        </pc:sldMkLst>
      </pc:sldChg>
      <pc:sldChg chg="modTransition">
        <pc:chgData name="Aaron Higgins" userId="dbd0284b-41fb-4817-a474-e5ef9dd56494" providerId="ADAL" clId="{B784D6EE-0171-4517-AD77-670EFD3E1EF6}" dt="2020-10-20T15:37:14.086" v="1"/>
        <pc:sldMkLst>
          <pc:docMk/>
          <pc:sldMk cId="1994041671" sldId="510"/>
        </pc:sldMkLst>
      </pc:sldChg>
    </pc:docChg>
  </pc:docChgLst>
  <pc:docChgLst>
    <pc:chgData name="Kelly Mooney" userId="S::kmooney@shpllc.com::253f4b7b-7322-49cb-b5f5-67748d91c656" providerId="AD" clId="Web-{B7E794D8-3C2C-4ABE-BD15-398E3AB5BA66}"/>
    <pc:docChg chg="addSld delSld modSld">
      <pc:chgData name="Kelly Mooney" userId="S::kmooney@shpllc.com::253f4b7b-7322-49cb-b5f5-67748d91c656" providerId="AD" clId="Web-{B7E794D8-3C2C-4ABE-BD15-398E3AB5BA66}" dt="2020-07-15T13:49:17.893" v="301"/>
      <pc:docMkLst>
        <pc:docMk/>
      </pc:docMkLst>
      <pc:sldChg chg="modSp">
        <pc:chgData name="Kelly Mooney" userId="S::kmooney@shpllc.com::253f4b7b-7322-49cb-b5f5-67748d91c656" providerId="AD" clId="Web-{B7E794D8-3C2C-4ABE-BD15-398E3AB5BA66}" dt="2020-07-15T13:04:39.297" v="2" actId="20577"/>
        <pc:sldMkLst>
          <pc:docMk/>
          <pc:sldMk cId="3470416652" sldId="463"/>
        </pc:sldMkLst>
        <pc:spChg chg="mod">
          <ac:chgData name="Kelly Mooney" userId="S::kmooney@shpllc.com::253f4b7b-7322-49cb-b5f5-67748d91c656" providerId="AD" clId="Web-{B7E794D8-3C2C-4ABE-BD15-398E3AB5BA66}" dt="2020-07-15T13:04:39.297" v="2" actId="20577"/>
          <ac:spMkLst>
            <pc:docMk/>
            <pc:sldMk cId="3470416652" sldId="463"/>
            <ac:spMk id="4" creationId="{00000000-0000-0000-0000-000000000000}"/>
          </ac:spMkLst>
        </pc:spChg>
      </pc:sldChg>
      <pc:sldChg chg="modSp">
        <pc:chgData name="Kelly Mooney" userId="S::kmooney@shpllc.com::253f4b7b-7322-49cb-b5f5-67748d91c656" providerId="AD" clId="Web-{B7E794D8-3C2C-4ABE-BD15-398E3AB5BA66}" dt="2020-07-15T13:49:10.893" v="299" actId="20577"/>
        <pc:sldMkLst>
          <pc:docMk/>
          <pc:sldMk cId="283942386" sldId="479"/>
        </pc:sldMkLst>
        <pc:spChg chg="mod">
          <ac:chgData name="Kelly Mooney" userId="S::kmooney@shpllc.com::253f4b7b-7322-49cb-b5f5-67748d91c656" providerId="AD" clId="Web-{B7E794D8-3C2C-4ABE-BD15-398E3AB5BA66}" dt="2020-07-15T13:49:10.893" v="299" actId="20577"/>
          <ac:spMkLst>
            <pc:docMk/>
            <pc:sldMk cId="283942386" sldId="479"/>
            <ac:spMk id="4" creationId="{00000000-0000-0000-0000-000000000000}"/>
          </ac:spMkLst>
        </pc:spChg>
      </pc:sldChg>
      <pc:sldChg chg="del">
        <pc:chgData name="Kelly Mooney" userId="S::kmooney@shpllc.com::253f4b7b-7322-49cb-b5f5-67748d91c656" providerId="AD" clId="Web-{B7E794D8-3C2C-4ABE-BD15-398E3AB5BA66}" dt="2020-07-15T13:47:28.527" v="216"/>
        <pc:sldMkLst>
          <pc:docMk/>
          <pc:sldMk cId="1840942423" sldId="482"/>
        </pc:sldMkLst>
      </pc:sldChg>
      <pc:sldChg chg="del">
        <pc:chgData name="Kelly Mooney" userId="S::kmooney@shpllc.com::253f4b7b-7322-49cb-b5f5-67748d91c656" providerId="AD" clId="Web-{B7E794D8-3C2C-4ABE-BD15-398E3AB5BA66}" dt="2020-07-15T13:49:17.893" v="301"/>
        <pc:sldMkLst>
          <pc:docMk/>
          <pc:sldMk cId="2210318232" sldId="483"/>
        </pc:sldMkLst>
      </pc:sldChg>
      <pc:sldChg chg="del">
        <pc:chgData name="Kelly Mooney" userId="S::kmooney@shpllc.com::253f4b7b-7322-49cb-b5f5-67748d91c656" providerId="AD" clId="Web-{B7E794D8-3C2C-4ABE-BD15-398E3AB5BA66}" dt="2020-07-15T13:49:17.893" v="300"/>
        <pc:sldMkLst>
          <pc:docMk/>
          <pc:sldMk cId="2943877902" sldId="484"/>
        </pc:sldMkLst>
      </pc:sldChg>
      <pc:sldChg chg="modSp add replId">
        <pc:chgData name="Kelly Mooney" userId="S::kmooney@shpllc.com::253f4b7b-7322-49cb-b5f5-67748d91c656" providerId="AD" clId="Web-{B7E794D8-3C2C-4ABE-BD15-398E3AB5BA66}" dt="2020-07-15T13:28:24.515" v="135" actId="20577"/>
        <pc:sldMkLst>
          <pc:docMk/>
          <pc:sldMk cId="2840476466" sldId="486"/>
        </pc:sldMkLst>
        <pc:spChg chg="mod">
          <ac:chgData name="Kelly Mooney" userId="S::kmooney@shpllc.com::253f4b7b-7322-49cb-b5f5-67748d91c656" providerId="AD" clId="Web-{B7E794D8-3C2C-4ABE-BD15-398E3AB5BA66}" dt="2020-07-15T13:28:24.515" v="135" actId="20577"/>
          <ac:spMkLst>
            <pc:docMk/>
            <pc:sldMk cId="2840476466" sldId="486"/>
            <ac:spMk id="4" creationId="{00000000-0000-0000-0000-000000000000}"/>
          </ac:spMkLst>
        </pc:spChg>
      </pc:sldChg>
      <pc:sldChg chg="modSp add replId">
        <pc:chgData name="Kelly Mooney" userId="S::kmooney@shpllc.com::253f4b7b-7322-49cb-b5f5-67748d91c656" providerId="AD" clId="Web-{B7E794D8-3C2C-4ABE-BD15-398E3AB5BA66}" dt="2020-07-15T13:46:35.023" v="202" actId="20577"/>
        <pc:sldMkLst>
          <pc:docMk/>
          <pc:sldMk cId="3074144596" sldId="487"/>
        </pc:sldMkLst>
        <pc:spChg chg="mod">
          <ac:chgData name="Kelly Mooney" userId="S::kmooney@shpllc.com::253f4b7b-7322-49cb-b5f5-67748d91c656" providerId="AD" clId="Web-{B7E794D8-3C2C-4ABE-BD15-398E3AB5BA66}" dt="2020-07-15T13:46:35.023" v="202" actId="20577"/>
          <ac:spMkLst>
            <pc:docMk/>
            <pc:sldMk cId="3074144596" sldId="487"/>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CFBABFA-1411-43FB-889F-80B325327598}" type="datetimeFigureOut">
              <a:rPr lang="en-US" smtClean="0"/>
              <a:t>10/20/2020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4F69FE8-5791-4588-B8F4-0682D05F30AD}" type="slidenum">
              <a:rPr lang="en-US" smtClean="0"/>
              <a:t>‹#›</a:t>
            </a:fld>
            <a:endParaRPr lang="en-US"/>
          </a:p>
        </p:txBody>
      </p:sp>
    </p:spTree>
    <p:extLst>
      <p:ext uri="{BB962C8B-B14F-4D97-AF65-F5344CB8AC3E}">
        <p14:creationId xmlns:p14="http://schemas.microsoft.com/office/powerpoint/2010/main" val="258839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5"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5"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5" y="6047624"/>
            <a:ext cx="311045" cy="311045"/>
          </a:xfrm>
          <a:prstGeom prst="rect">
            <a:avLst/>
          </a:prstGeom>
        </p:spPr>
      </p:pic>
    </p:spTree>
    <p:extLst>
      <p:ext uri="{BB962C8B-B14F-4D97-AF65-F5344CB8AC3E}">
        <p14:creationId xmlns:p14="http://schemas.microsoft.com/office/powerpoint/2010/main" val="37902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C1EDA442-156E-4E7F-B13F-61A30A151DE2}"/>
              </a:ext>
            </a:extLst>
          </p:cNvPr>
          <p:cNvSpPr>
            <a:spLocks noGrp="1"/>
          </p:cNvSpPr>
          <p:nvPr>
            <p:ph type="pic" sz="quarter" idx="12" hasCustomPrompt="1"/>
          </p:nvPr>
        </p:nvSpPr>
        <p:spPr>
          <a:xfrm>
            <a:off x="48387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81153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Picture Placeholder 6">
            <a:extLst>
              <a:ext uri="{FF2B5EF4-FFF2-40B4-BE49-F238E27FC236}">
                <a16:creationId xmlns:a16="http://schemas.microsoft.com/office/drawing/2014/main" id="{4794320A-928B-49B7-B0F6-514D26658414}"/>
              </a:ext>
            </a:extLst>
          </p:cNvPr>
          <p:cNvSpPr>
            <a:spLocks noGrp="1"/>
          </p:cNvSpPr>
          <p:nvPr>
            <p:ph type="pic" sz="quarter" idx="14" hasCustomPrompt="1"/>
          </p:nvPr>
        </p:nvSpPr>
        <p:spPr>
          <a:xfrm>
            <a:off x="15621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4984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425450"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6312966"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6312966"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12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602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932103" y="1673630"/>
            <a:ext cx="4084319" cy="231394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pic>
        <p:nvPicPr>
          <p:cNvPr id="20" name="Picture 19">
            <a:extLst>
              <a:ext uri="{FF2B5EF4-FFF2-40B4-BE49-F238E27FC236}">
                <a16:creationId xmlns:a16="http://schemas.microsoft.com/office/drawing/2014/main" id="{D84D11FC-9EA1-4EA8-A49E-0279A98E3E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7407" y="1500455"/>
            <a:ext cx="4393712" cy="3517392"/>
          </a:xfrm>
          <a:prstGeom prst="rect">
            <a:avLst/>
          </a:prstGeom>
        </p:spPr>
      </p:pic>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223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1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1041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Tree>
    <p:extLst>
      <p:ext uri="{BB962C8B-B14F-4D97-AF65-F5344CB8AC3E}">
        <p14:creationId xmlns:p14="http://schemas.microsoft.com/office/powerpoint/2010/main" val="10635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50037"/>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4059246"/>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2492829"/>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Tree>
    <p:extLst>
      <p:ext uri="{BB962C8B-B14F-4D97-AF65-F5344CB8AC3E}">
        <p14:creationId xmlns:p14="http://schemas.microsoft.com/office/powerpoint/2010/main" val="274279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6106886" cy="5849957"/>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2" name="Title 1"/>
          <p:cNvSpPr>
            <a:spLocks noGrp="1"/>
          </p:cNvSpPr>
          <p:nvPr>
            <p:ph type="ctrTitle" hasCustomPrompt="1"/>
          </p:nvPr>
        </p:nvSpPr>
        <p:spPr>
          <a:xfrm>
            <a:off x="6455229" y="1315839"/>
            <a:ext cx="5366658" cy="1746453"/>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6455228" y="3391507"/>
            <a:ext cx="5366659" cy="656380"/>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0338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lumMod val="75000"/>
                  </a:schemeClr>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323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1806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1" name="TextBox 10"/>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2" name="Picture 1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3" name="Picture 12"/>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4" name="Picture 13"/>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5" name="Picture 14"/>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2566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6" name="Rectangle 5"/>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9" name="TextBox 8"/>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0" name="Picture 9"/>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1" name="Picture 10"/>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2" name="Picture 11"/>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3" name="Picture 12"/>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34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E55E-8F58-4779-A2BA-2C3674DF3649}" type="datetimeFigureOut">
              <a:rPr lang="en-US" smtClean="0"/>
              <a:t>10/20/2020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AB898-7ABB-41FD-8433-8D2218E0D659}" type="slidenum">
              <a:rPr lang="en-US" smtClean="0"/>
              <a:t>‹#›</a:t>
            </a:fld>
            <a:endParaRPr lang="en-US"/>
          </a:p>
        </p:txBody>
      </p:sp>
    </p:spTree>
    <p:extLst>
      <p:ext uri="{BB962C8B-B14F-4D97-AF65-F5344CB8AC3E}">
        <p14:creationId xmlns:p14="http://schemas.microsoft.com/office/powerpoint/2010/main" val="1333308063"/>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61" r:id="rId4"/>
    <p:sldLayoutId id="2147483673" r:id="rId5"/>
    <p:sldLayoutId id="2147483662" r:id="rId6"/>
    <p:sldLayoutId id="2147483682" r:id="rId7"/>
    <p:sldLayoutId id="2147483664" r:id="rId8"/>
    <p:sldLayoutId id="2147483666" r:id="rId9"/>
    <p:sldLayoutId id="2147483667" r:id="rId10"/>
    <p:sldLayoutId id="2147483676" r:id="rId11"/>
    <p:sldLayoutId id="2147483677" r:id="rId12"/>
    <p:sldLayoutId id="2147483679"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shpllc.com/webinars/" TargetMode="External"/><Relationship Id="rId2" Type="http://schemas.openxmlformats.org/officeDocument/2006/relationships/hyperlink" Target="https://www.youtube.com/watch?v=79qRwZkVLfA&amp;feature=youtu.be" TargetMode="External"/><Relationship Id="rId1" Type="http://schemas.openxmlformats.org/officeDocument/2006/relationships/slideLayout" Target="../slideLayouts/slideLayout12.xml"/><Relationship Id="rId4" Type="http://schemas.openxmlformats.org/officeDocument/2006/relationships/hyperlink" Target="https://strategichealthcarepartners.sharefile.com/i/i54b320f64cd4f21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cares.linkhealth.com/#/"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1A36FA-9DFC-4BF7-AC50-8C52958EDE41}"/>
              </a:ext>
            </a:extLst>
          </p:cNvPr>
          <p:cNvSpPr txBox="1"/>
          <p:nvPr/>
        </p:nvSpPr>
        <p:spPr>
          <a:xfrm>
            <a:off x="494950" y="431886"/>
            <a:ext cx="11298004" cy="523220"/>
          </a:xfrm>
          <a:prstGeom prst="rect">
            <a:avLst/>
          </a:prstGeom>
          <a:noFill/>
        </p:spPr>
        <p:txBody>
          <a:bodyPr wrap="square" lIns="91440" tIns="45720" rIns="91440" bIns="45720" rtlCol="0" anchor="t">
            <a:spAutoFit/>
          </a:bodyPr>
          <a:lstStyle/>
          <a:p>
            <a:pPr algn="ctr"/>
            <a:r>
              <a:rPr lang="en-US" sz="2800" b="1"/>
              <a:t>Welcome! The COVID Update will begin shortly.</a:t>
            </a:r>
          </a:p>
        </p:txBody>
      </p:sp>
      <p:sp>
        <p:nvSpPr>
          <p:cNvPr id="6" name="TextBox 5">
            <a:extLst>
              <a:ext uri="{FF2B5EF4-FFF2-40B4-BE49-F238E27FC236}">
                <a16:creationId xmlns:a16="http://schemas.microsoft.com/office/drawing/2014/main" id="{3BC228FB-BA16-40A3-99FE-D2688E4A6577}"/>
              </a:ext>
            </a:extLst>
          </p:cNvPr>
          <p:cNvSpPr txBox="1"/>
          <p:nvPr/>
        </p:nvSpPr>
        <p:spPr>
          <a:xfrm>
            <a:off x="494950" y="1216281"/>
            <a:ext cx="7213780" cy="2954655"/>
          </a:xfrm>
          <a:prstGeom prst="rect">
            <a:avLst/>
          </a:prstGeom>
          <a:noFill/>
        </p:spPr>
        <p:txBody>
          <a:bodyPr wrap="square" rtlCol="0">
            <a:spAutoFit/>
          </a:bodyPr>
          <a:lstStyle/>
          <a:p>
            <a:r>
              <a:rPr lang="en-US" b="1" u="sng"/>
              <a:t>To participate with audio by </a:t>
            </a:r>
            <a:r>
              <a:rPr lang="en-US" b="1" i="1" u="sng"/>
              <a:t>phone</a:t>
            </a:r>
            <a:r>
              <a:rPr lang="en-US" b="1" u="sng"/>
              <a:t> (mute/unmute, press *6):</a:t>
            </a:r>
            <a:br>
              <a:rPr lang="en-US"/>
            </a:br>
            <a:r>
              <a:rPr lang="en-US"/>
              <a:t>1. Select the gear icon on the right control panel</a:t>
            </a:r>
          </a:p>
          <a:p>
            <a:r>
              <a:rPr lang="en-US"/>
              <a:t>2. Select the ‘Phone’ option</a:t>
            </a:r>
          </a:p>
          <a:p>
            <a:r>
              <a:rPr lang="en-US"/>
              <a:t>3. Be sure to enter your Audio PIN so we can help answer your questions!</a:t>
            </a:r>
          </a:p>
          <a:p>
            <a:endParaRPr lang="en-US"/>
          </a:p>
          <a:p>
            <a:r>
              <a:rPr lang="en-US" b="1" u="sng"/>
              <a:t>To participate with audio via your PC (mute/unmute using mic icon):</a:t>
            </a:r>
            <a:r>
              <a:rPr lang="en-US" b="1"/>
              <a:t> </a:t>
            </a:r>
          </a:p>
          <a:p>
            <a:r>
              <a:rPr lang="en-US"/>
              <a:t>Ensure the right mic/speakers are selected under the ‘Computer’ option.</a:t>
            </a:r>
          </a:p>
          <a:p>
            <a:endParaRPr lang="en-US"/>
          </a:p>
          <a:p>
            <a:pPr algn="ctr"/>
            <a:r>
              <a:rPr lang="en-US" sz="2400"/>
              <a:t>Please mute yourself when you are not speaking.</a:t>
            </a:r>
          </a:p>
          <a:p>
            <a:endParaRPr lang="en-US"/>
          </a:p>
        </p:txBody>
      </p:sp>
      <p:pic>
        <p:nvPicPr>
          <p:cNvPr id="7" name="Picture 6">
            <a:extLst>
              <a:ext uri="{FF2B5EF4-FFF2-40B4-BE49-F238E27FC236}">
                <a16:creationId xmlns:a16="http://schemas.microsoft.com/office/drawing/2014/main" id="{C67A3836-06B9-4185-BB65-8119004E3EF8}"/>
              </a:ext>
            </a:extLst>
          </p:cNvPr>
          <p:cNvPicPr>
            <a:picLocks noChangeAspect="1"/>
          </p:cNvPicPr>
          <p:nvPr/>
        </p:nvPicPr>
        <p:blipFill>
          <a:blip r:embed="rId2"/>
          <a:stretch>
            <a:fillRect/>
          </a:stretch>
        </p:blipFill>
        <p:spPr>
          <a:xfrm>
            <a:off x="7600187" y="1216281"/>
            <a:ext cx="1766353" cy="2553286"/>
          </a:xfrm>
          <a:prstGeom prst="rect">
            <a:avLst/>
          </a:prstGeom>
          <a:noFill/>
          <a:effectLst>
            <a:outerShdw blurRad="50800" dist="38100" dir="8100000" algn="tr" rotWithShape="0">
              <a:prstClr val="black">
                <a:alpha val="40000"/>
              </a:prstClr>
            </a:outerShdw>
          </a:effectLst>
        </p:spPr>
      </p:pic>
      <p:sp>
        <p:nvSpPr>
          <p:cNvPr id="8" name="TextBox 7">
            <a:extLst>
              <a:ext uri="{FF2B5EF4-FFF2-40B4-BE49-F238E27FC236}">
                <a16:creationId xmlns:a16="http://schemas.microsoft.com/office/drawing/2014/main" id="{A7861869-29D9-47FB-B56A-8571FD50BCDF}"/>
              </a:ext>
            </a:extLst>
          </p:cNvPr>
          <p:cNvSpPr txBox="1"/>
          <p:nvPr/>
        </p:nvSpPr>
        <p:spPr>
          <a:xfrm>
            <a:off x="494950" y="4036492"/>
            <a:ext cx="6994937" cy="2308324"/>
          </a:xfrm>
          <a:prstGeom prst="rect">
            <a:avLst/>
          </a:prstGeom>
          <a:noFill/>
        </p:spPr>
        <p:txBody>
          <a:bodyPr wrap="square" rtlCol="0">
            <a:spAutoFit/>
          </a:bodyPr>
          <a:lstStyle/>
          <a:p>
            <a:r>
              <a:rPr lang="en-US"/>
              <a:t>You can also ask questions via the Chat feature:</a:t>
            </a:r>
          </a:p>
          <a:p>
            <a:endParaRPr lang="en-US"/>
          </a:p>
          <a:p>
            <a:endParaRPr lang="en-US"/>
          </a:p>
          <a:p>
            <a:endParaRPr lang="en-US">
              <a:solidFill>
                <a:srgbClr val="FF0000"/>
              </a:solidFill>
            </a:endParaRPr>
          </a:p>
          <a:p>
            <a:endParaRPr lang="en-US">
              <a:solidFill>
                <a:srgbClr val="FF0000"/>
              </a:solidFill>
            </a:endParaRPr>
          </a:p>
          <a:p>
            <a:endParaRPr lang="en-US">
              <a:solidFill>
                <a:srgbClr val="FF0000"/>
              </a:solidFill>
            </a:endParaRPr>
          </a:p>
          <a:p>
            <a:endParaRPr lang="en-US">
              <a:solidFill>
                <a:srgbClr val="FF0000"/>
              </a:solidFill>
            </a:endParaRPr>
          </a:p>
          <a:p>
            <a:r>
              <a:rPr lang="en-US">
                <a:solidFill>
                  <a:srgbClr val="FF0000"/>
                </a:solidFill>
              </a:rPr>
              <a:t>This meeting will be recorded.</a:t>
            </a:r>
          </a:p>
        </p:txBody>
      </p:sp>
      <p:pic>
        <p:nvPicPr>
          <p:cNvPr id="1028" name="Picture 4">
            <a:extLst>
              <a:ext uri="{FF2B5EF4-FFF2-40B4-BE49-F238E27FC236}">
                <a16:creationId xmlns:a16="http://schemas.microsoft.com/office/drawing/2014/main" id="{BA679D42-6FCA-4DA9-AEB0-342EFE20BBC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1133" y="4170886"/>
            <a:ext cx="1315800" cy="2173930"/>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 name="Picture 11" descr="A picture containing drawing&#10;&#10;Description automatically generated">
            <a:extLst>
              <a:ext uri="{FF2B5EF4-FFF2-40B4-BE49-F238E27FC236}">
                <a16:creationId xmlns:a16="http://schemas.microsoft.com/office/drawing/2014/main" id="{33E00DD0-3560-4665-B9B6-6CF39F058B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4479" y="4903804"/>
            <a:ext cx="3038475" cy="1619250"/>
          </a:xfrm>
          <a:prstGeom prst="rect">
            <a:avLst/>
          </a:prstGeom>
        </p:spPr>
      </p:pic>
    </p:spTree>
    <p:extLst>
      <p:ext uri="{BB962C8B-B14F-4D97-AF65-F5344CB8AC3E}">
        <p14:creationId xmlns:p14="http://schemas.microsoft.com/office/powerpoint/2010/main" val="4190969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Information Needed for Application</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Revenue Information:</a:t>
            </a:r>
          </a:p>
          <a:p>
            <a:pPr lvl="1"/>
            <a:r>
              <a:rPr lang="en-US"/>
              <a:t>Most recent federal income tax returns for 2017, 2018, or 2019 if in operation before Jan. 1, 2020 or quarterly tax returns for fiscal year 2020 if operations began on or after Jan. 1, 2020, unless exempt from filing a return</a:t>
            </a:r>
          </a:p>
          <a:p>
            <a:pPr lvl="1"/>
            <a:r>
              <a:rPr lang="en-US"/>
              <a:t>Revenue Worksheet</a:t>
            </a:r>
          </a:p>
          <a:p>
            <a:pPr lvl="2"/>
            <a:r>
              <a:rPr lang="en-US" sz="2400" b="1"/>
              <a:t>Operating revenues and expenses</a:t>
            </a:r>
            <a:r>
              <a:rPr lang="en-US" sz="2400"/>
              <a:t> from patient care</a:t>
            </a:r>
          </a:p>
          <a:p>
            <a:pPr lvl="3"/>
            <a:r>
              <a:rPr lang="en-US" sz="2400"/>
              <a:t>Broken out by quarter:</a:t>
            </a:r>
          </a:p>
          <a:p>
            <a:pPr lvl="4"/>
            <a:r>
              <a:rPr lang="en-US" sz="2400"/>
              <a:t>Q1 2019 and Q2 2019</a:t>
            </a:r>
          </a:p>
          <a:p>
            <a:pPr lvl="4"/>
            <a:r>
              <a:rPr lang="en-US" sz="2400"/>
              <a:t>Q1 2020 and Q2 2020</a:t>
            </a:r>
          </a:p>
          <a:p>
            <a:endParaRPr lang="en-US" sz="2400" b="1" i="1">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31697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Timeline for Payment &amp; Next Steps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HHS will not begin any distributions from Round 3 until portal closes on November 6, 2020</a:t>
            </a:r>
          </a:p>
          <a:p>
            <a:r>
              <a:rPr lang="en-US"/>
              <a:t>Once payment is received, attest to payment receipt and accept Terms &amp; Conditions</a:t>
            </a:r>
          </a:p>
          <a:p>
            <a:pPr lvl="1"/>
            <a:r>
              <a:rPr lang="en-US"/>
              <a:t>Standard Terms &amp; Conditions apply…..all funds must go towards preparing/treating COVID 19 cases or offsetting lost revenue. </a:t>
            </a:r>
          </a:p>
          <a:p>
            <a:r>
              <a:rPr lang="en-US"/>
              <a:t>Phase 3 Allocations </a:t>
            </a:r>
            <a:r>
              <a:rPr lang="en-US" b="1" u="sng"/>
              <a:t>will be </a:t>
            </a:r>
            <a:r>
              <a:rPr lang="en-US"/>
              <a:t>included in the HHS Reporting Requirements in 2021. </a:t>
            </a:r>
          </a:p>
          <a:p>
            <a:r>
              <a:rPr lang="en-US" sz="2400" b="1" i="1">
                <a:ea typeface="+mn-lt"/>
                <a:cs typeface="+mn-lt"/>
              </a:rPr>
              <a:t>COVID uncertainty continues as cases are rising across the nation; better to apply for additional relief in the event that it is needed since HHS anticipates COVID related expenses &amp; lost revenue through at least 6/30/2021.</a:t>
            </a: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347658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095584" cy="1018552"/>
          </a:xfrm>
        </p:spPr>
        <p:txBody>
          <a:bodyPr>
            <a:normAutofit/>
          </a:bodyPr>
          <a:lstStyle/>
          <a:p>
            <a:r>
              <a:rPr lang="en-US" b="1"/>
              <a:t>HHS Reporting Webinar Recap	</a:t>
            </a:r>
            <a:endParaRPr lang="en-US"/>
          </a:p>
        </p:txBody>
      </p:sp>
      <p:sp>
        <p:nvSpPr>
          <p:cNvPr id="4" name="Content Placeholder 3"/>
          <p:cNvSpPr>
            <a:spLocks noGrp="1"/>
          </p:cNvSpPr>
          <p:nvPr>
            <p:ph idx="1"/>
          </p:nvPr>
        </p:nvSpPr>
        <p:spPr>
          <a:xfrm>
            <a:off x="43131" y="756141"/>
            <a:ext cx="12192001" cy="4839402"/>
          </a:xfrm>
        </p:spPr>
        <p:txBody>
          <a:bodyPr vert="horz" lIns="91440" tIns="45720" rIns="91440" bIns="45720" numCol="1" rtlCol="0" anchor="t">
            <a:noAutofit/>
          </a:bodyPr>
          <a:lstStyle/>
          <a:p>
            <a:r>
              <a:rPr lang="en-US" sz="2200"/>
              <a:t>SHP Webinar on 10/14</a:t>
            </a:r>
          </a:p>
          <a:p>
            <a:pPr lvl="1"/>
            <a:r>
              <a:rPr lang="en-US" sz="1800"/>
              <a:t>Recording available at: </a:t>
            </a:r>
            <a:r>
              <a:rPr lang="en-US" sz="1800">
                <a:hlinkClick r:id="rId2"/>
              </a:rPr>
              <a:t>https://www.youtube.com/watch?v=79qRwZkVLfA&amp;feature=youtu.be</a:t>
            </a:r>
            <a:r>
              <a:rPr lang="en-US" sz="1800"/>
              <a:t> </a:t>
            </a:r>
          </a:p>
          <a:p>
            <a:pPr lvl="1"/>
            <a:r>
              <a:rPr lang="en-US" sz="1800"/>
              <a:t>Slides available at: </a:t>
            </a:r>
            <a:r>
              <a:rPr lang="en-US" sz="1800">
                <a:hlinkClick r:id="rId3"/>
              </a:rPr>
              <a:t>https://shpllc.com/webinars/</a:t>
            </a:r>
            <a:r>
              <a:rPr lang="en-US" sz="1800"/>
              <a:t> </a:t>
            </a:r>
          </a:p>
          <a:p>
            <a:pPr lvl="1"/>
            <a:r>
              <a:rPr lang="en-US" sz="1800"/>
              <a:t>Reporting Tool available at: </a:t>
            </a:r>
            <a:r>
              <a:rPr lang="en-US" sz="1800">
                <a:hlinkClick r:id="rId4"/>
              </a:rPr>
              <a:t>https://strategichealthcarepartners.sharefile.com/i/i54b320f64cd4f218</a:t>
            </a:r>
            <a:endParaRPr lang="en-US" sz="1800"/>
          </a:p>
          <a:p>
            <a:pPr lvl="1"/>
            <a:endParaRPr lang="en-US" sz="1800"/>
          </a:p>
          <a:p>
            <a:pPr lvl="1"/>
            <a:r>
              <a:rPr lang="en-US" sz="2200"/>
              <a:t>Key Dates for HHS Reporting</a:t>
            </a:r>
          </a:p>
          <a:p>
            <a:pPr lvl="1"/>
            <a:r>
              <a:rPr lang="en-US" sz="2000">
                <a:ea typeface="+mn-lt"/>
                <a:cs typeface="+mn-lt"/>
              </a:rPr>
              <a:t>January 15, 2021: HHS/HRSA reporting system opens for providers</a:t>
            </a:r>
            <a:endParaRPr lang="en-US" sz="2000"/>
          </a:p>
          <a:p>
            <a:pPr lvl="1"/>
            <a:r>
              <a:rPr lang="en-US" sz="2000">
                <a:ea typeface="+mn-lt"/>
                <a:cs typeface="+mn-lt"/>
              </a:rPr>
              <a:t>February 15, 2021: first reporting deadline for all providers on use of funds expended/lost revenues through 12/31/20.</a:t>
            </a:r>
            <a:endParaRPr lang="en-US" sz="2000"/>
          </a:p>
          <a:p>
            <a:pPr lvl="1"/>
            <a:r>
              <a:rPr lang="en-US" sz="2000">
                <a:ea typeface="+mn-lt"/>
                <a:cs typeface="+mn-lt"/>
              </a:rPr>
              <a:t>July 31, 2021: final reporting deadline for providers who did not fully expend PRF funds prior to December 31, 2020, through 6/30/21 activity. </a:t>
            </a:r>
            <a:endParaRPr lang="en-US" sz="2000">
              <a:cs typeface="Calibri"/>
            </a:endParaRPr>
          </a:p>
          <a:p>
            <a:endParaRPr lang="en-US" sz="2200"/>
          </a:p>
          <a:p>
            <a:endParaRPr lang="en-US" sz="2500">
              <a:cs typeface="Calibri"/>
            </a:endParaRPr>
          </a:p>
          <a:p>
            <a:endParaRPr lang="en-US">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2875505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095584" cy="1018552"/>
          </a:xfrm>
        </p:spPr>
        <p:txBody>
          <a:bodyPr>
            <a:normAutofit/>
          </a:bodyPr>
          <a:lstStyle/>
          <a:p>
            <a:r>
              <a:rPr lang="en-US" b="1"/>
              <a:t>HHS Reporting Webinar Recap	</a:t>
            </a:r>
            <a:endParaRPr lang="en-US"/>
          </a:p>
        </p:txBody>
      </p:sp>
      <p:sp>
        <p:nvSpPr>
          <p:cNvPr id="4" name="Content Placeholder 3"/>
          <p:cNvSpPr>
            <a:spLocks noGrp="1"/>
          </p:cNvSpPr>
          <p:nvPr>
            <p:ph idx="1"/>
          </p:nvPr>
        </p:nvSpPr>
        <p:spPr>
          <a:xfrm>
            <a:off x="43131" y="756141"/>
            <a:ext cx="12192001" cy="4839402"/>
          </a:xfrm>
        </p:spPr>
        <p:txBody>
          <a:bodyPr vert="horz" lIns="91440" tIns="45720" rIns="91440" bIns="45720" numCol="1" rtlCol="0" anchor="t">
            <a:noAutofit/>
          </a:bodyPr>
          <a:lstStyle/>
          <a:p>
            <a:r>
              <a:rPr lang="en-US" sz="2200"/>
              <a:t>Who is Required to Report?</a:t>
            </a:r>
          </a:p>
          <a:p>
            <a:pPr lvl="1"/>
            <a:r>
              <a:rPr lang="en-US" sz="2200"/>
              <a:t>Recipients of Payments more than $10,000 in the aggregate under the following distributions:</a:t>
            </a:r>
            <a:endParaRPr lang="en-US" sz="2200">
              <a:cs typeface="Calibri"/>
            </a:endParaRPr>
          </a:p>
          <a:p>
            <a:pPr lvl="2"/>
            <a:r>
              <a:rPr lang="en-US">
                <a:ea typeface="+mn-lt"/>
                <a:cs typeface="+mn-lt"/>
              </a:rPr>
              <a:t>General Distributions:</a:t>
            </a:r>
          </a:p>
          <a:p>
            <a:pPr lvl="3"/>
            <a:r>
              <a:rPr lang="en-US">
                <a:ea typeface="+mn-lt"/>
                <a:cs typeface="+mn-lt"/>
              </a:rPr>
              <a:t>Phase #1-Medicare</a:t>
            </a:r>
          </a:p>
          <a:p>
            <a:pPr lvl="3"/>
            <a:r>
              <a:rPr lang="en-US">
                <a:ea typeface="+mn-lt"/>
                <a:cs typeface="+mn-lt"/>
              </a:rPr>
              <a:t>Phase #2-Net Patient Revenue</a:t>
            </a:r>
          </a:p>
          <a:p>
            <a:pPr lvl="3"/>
            <a:r>
              <a:rPr lang="en-US">
                <a:ea typeface="+mn-lt"/>
                <a:cs typeface="+mn-lt"/>
              </a:rPr>
              <a:t>Phase #3-Equality for Net Patient Revenue across more provider types plus additional allocation (undefined at this point) based on lost revenue</a:t>
            </a:r>
          </a:p>
          <a:p>
            <a:pPr lvl="2"/>
            <a:r>
              <a:rPr lang="en-US">
                <a:ea typeface="+mn-lt"/>
                <a:cs typeface="+mn-lt"/>
              </a:rPr>
              <a:t>  Targeted Distributions:</a:t>
            </a:r>
          </a:p>
          <a:p>
            <a:pPr lvl="3"/>
            <a:r>
              <a:rPr lang="en-US">
                <a:ea typeface="+mn-lt"/>
                <a:cs typeface="+mn-lt"/>
              </a:rPr>
              <a:t>Safety Net Hospital</a:t>
            </a:r>
          </a:p>
          <a:p>
            <a:pPr lvl="3"/>
            <a:r>
              <a:rPr lang="en-US">
                <a:cs typeface="Calibri"/>
              </a:rPr>
              <a:t>Rural Hospital &amp; Rural Health Clinic</a:t>
            </a:r>
          </a:p>
          <a:p>
            <a:pPr lvl="3"/>
            <a:r>
              <a:rPr lang="en-US">
                <a:cs typeface="Calibri"/>
              </a:rPr>
              <a:t>COVID High Impact Rounds 1 &amp; 2</a:t>
            </a:r>
          </a:p>
          <a:p>
            <a:pPr lvl="3"/>
            <a:r>
              <a:rPr lang="en-US">
                <a:ea typeface="+mn-lt"/>
                <a:cs typeface="+mn-lt"/>
              </a:rPr>
              <a:t>Medicaid Distribution</a:t>
            </a:r>
          </a:p>
          <a:p>
            <a:pPr lvl="1"/>
            <a:r>
              <a:rPr lang="en-US" sz="2200">
                <a:ea typeface="+mn-lt"/>
                <a:cs typeface="+mn-lt"/>
              </a:rPr>
              <a:t>Reminder- Original terms and conditions: Recipients agree that funds will only be used to prevent, prepare for, and respond to </a:t>
            </a:r>
            <a:r>
              <a:rPr lang="en-US" sz="2200" err="1">
                <a:ea typeface="+mn-lt"/>
                <a:cs typeface="+mn-lt"/>
              </a:rPr>
              <a:t>Covid</a:t>
            </a:r>
            <a:r>
              <a:rPr lang="en-US" sz="2200">
                <a:ea typeface="+mn-lt"/>
                <a:cs typeface="+mn-lt"/>
              </a:rPr>
              <a:t> and shall reimburse recipient only for health care-related expenses or lost revenues attributable to coronavirus.</a:t>
            </a:r>
          </a:p>
          <a:p>
            <a:endParaRPr lang="en-US" sz="2500">
              <a:cs typeface="Calibri"/>
            </a:endParaRPr>
          </a:p>
          <a:p>
            <a:endParaRPr lang="en-US">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2664543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HHS Reporting Exclusions</a:t>
            </a:r>
            <a:endParaRPr lang="en-US"/>
          </a:p>
        </p:txBody>
      </p:sp>
      <p:sp>
        <p:nvSpPr>
          <p:cNvPr id="4" name="Content Placeholder 3"/>
          <p:cNvSpPr>
            <a:spLocks noGrp="1"/>
          </p:cNvSpPr>
          <p:nvPr>
            <p:ph idx="1"/>
          </p:nvPr>
        </p:nvSpPr>
        <p:spPr>
          <a:xfrm>
            <a:off x="43131" y="756141"/>
            <a:ext cx="12192001" cy="4839402"/>
          </a:xfrm>
        </p:spPr>
        <p:txBody>
          <a:bodyPr vert="horz" lIns="91440" tIns="45720" rIns="91440" bIns="45720" numCol="1" rtlCol="0" anchor="t">
            <a:noAutofit/>
          </a:bodyPr>
          <a:lstStyle/>
          <a:p>
            <a:endParaRPr lang="en-US" sz="2500"/>
          </a:p>
          <a:p>
            <a:r>
              <a:rPr lang="en-US" sz="2500"/>
              <a:t>Are any HHS/HRSA Funds Excluded from this Reporting? </a:t>
            </a:r>
            <a:endParaRPr lang="en-US">
              <a:cs typeface="Calibri"/>
            </a:endParaRPr>
          </a:p>
          <a:p>
            <a:pPr lvl="1"/>
            <a:r>
              <a:rPr lang="en-US" b="1" i="1"/>
              <a:t>Yes!</a:t>
            </a:r>
            <a:r>
              <a:rPr lang="en-US">
                <a:ea typeface="+mn-lt"/>
                <a:cs typeface="+mn-lt"/>
              </a:rPr>
              <a:t> </a:t>
            </a:r>
            <a:r>
              <a:rPr lang="en-US" sz="2500">
                <a:ea typeface="+mn-lt"/>
                <a:cs typeface="+mn-lt"/>
              </a:rPr>
              <a:t>These final reporting requirements </a:t>
            </a:r>
            <a:r>
              <a:rPr lang="en-US" sz="2500" b="1">
                <a:ea typeface="+mn-lt"/>
                <a:cs typeface="+mn-lt"/>
              </a:rPr>
              <a:t>do not apply</a:t>
            </a:r>
            <a:r>
              <a:rPr lang="en-US" sz="2500">
                <a:ea typeface="+mn-lt"/>
                <a:cs typeface="+mn-lt"/>
              </a:rPr>
              <a:t> to:</a:t>
            </a:r>
            <a:endParaRPr lang="en-US">
              <a:cs typeface="Calibri" panose="020F0502020204030204"/>
            </a:endParaRPr>
          </a:p>
          <a:p>
            <a:pPr lvl="2"/>
            <a:r>
              <a:rPr lang="en-US" sz="1700">
                <a:ea typeface="+mn-lt"/>
                <a:cs typeface="+mn-lt"/>
              </a:rPr>
              <a:t>Nursing Home Infection Control distribution recipients</a:t>
            </a:r>
            <a:endParaRPr lang="en-US" sz="1700">
              <a:cs typeface="Calibri"/>
            </a:endParaRPr>
          </a:p>
          <a:p>
            <a:pPr lvl="2"/>
            <a:r>
              <a:rPr lang="en-US" sz="1700">
                <a:ea typeface="+mn-lt"/>
                <a:cs typeface="+mn-lt"/>
              </a:rPr>
              <a:t>Rural Health Clinic Testing distribution recipients</a:t>
            </a:r>
            <a:endParaRPr lang="en-US" sz="1700">
              <a:cs typeface="Calibri"/>
            </a:endParaRPr>
          </a:p>
          <a:p>
            <a:pPr lvl="2"/>
            <a:r>
              <a:rPr lang="en-US" sz="1700">
                <a:ea typeface="+mn-lt"/>
                <a:cs typeface="+mn-lt"/>
              </a:rPr>
              <a:t>Health Resources and Services Administration (HRSA) Uninsured Program reimbursement recipients</a:t>
            </a:r>
            <a:endParaRPr lang="en-US" sz="1700">
              <a:cs typeface="Calibri"/>
            </a:endParaRPr>
          </a:p>
          <a:p>
            <a:endParaRPr lang="en-US">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288316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242123" cy="1018552"/>
          </a:xfrm>
        </p:spPr>
        <p:txBody>
          <a:bodyPr>
            <a:normAutofit/>
          </a:bodyPr>
          <a:lstStyle/>
          <a:p>
            <a:r>
              <a:rPr lang="en-US" b="1"/>
              <a:t>HHS Reporting: The Basic Formula</a:t>
            </a:r>
            <a:endParaRPr lang="en-US" b="1">
              <a:cs typeface="Calibri"/>
            </a:endParaRPr>
          </a:p>
        </p:txBody>
      </p:sp>
      <p:sp>
        <p:nvSpPr>
          <p:cNvPr id="4" name="Content Placeholder 3"/>
          <p:cNvSpPr>
            <a:spLocks noGrp="1"/>
          </p:cNvSpPr>
          <p:nvPr>
            <p:ph idx="1"/>
          </p:nvPr>
        </p:nvSpPr>
        <p:spPr>
          <a:xfrm>
            <a:off x="0" y="1018552"/>
            <a:ext cx="12192001" cy="4839402"/>
          </a:xfrm>
        </p:spPr>
        <p:txBody>
          <a:bodyPr vert="horz" lIns="91440" tIns="45720" rIns="91440" bIns="45720" numCol="1" rtlCol="0" anchor="t">
            <a:noAutofit/>
          </a:bodyPr>
          <a:lstStyle/>
          <a:p>
            <a:r>
              <a:rPr lang="en-US" sz="2400" b="1">
                <a:ea typeface="+mn-lt"/>
                <a:cs typeface="+mn-lt"/>
              </a:rPr>
              <a:t>Applicable Provider Relief Funds Received, less:</a:t>
            </a:r>
          </a:p>
          <a:p>
            <a:r>
              <a:rPr lang="en-US" sz="2400" b="1">
                <a:ea typeface="+mn-lt"/>
                <a:cs typeface="+mn-lt"/>
              </a:rPr>
              <a:t>Expenses Attributable to Coronavirus, less:</a:t>
            </a:r>
            <a:endParaRPr lang="en-US"/>
          </a:p>
          <a:p>
            <a:pPr lvl="1"/>
            <a:r>
              <a:rPr lang="en-US" sz="2000">
                <a:ea typeface="+mn-lt"/>
                <a:cs typeface="+mn-lt"/>
              </a:rPr>
              <a:t>General and administrative (G&amp;A) expenses.</a:t>
            </a:r>
            <a:endParaRPr lang="en-US" sz="2000">
              <a:cs typeface="Calibri"/>
            </a:endParaRPr>
          </a:p>
          <a:p>
            <a:pPr lvl="1"/>
            <a:r>
              <a:rPr lang="en-US" sz="2000">
                <a:ea typeface="+mn-lt"/>
                <a:cs typeface="+mn-lt"/>
              </a:rPr>
              <a:t>Healthcare-related expenses; including “maintenance of capacity” investments.</a:t>
            </a:r>
            <a:endParaRPr lang="en-US" sz="2000">
              <a:cs typeface="Calibri"/>
            </a:endParaRPr>
          </a:p>
          <a:p>
            <a:r>
              <a:rPr lang="en-US" sz="2400" b="1">
                <a:ea typeface="+mn-lt"/>
                <a:cs typeface="+mn-lt"/>
              </a:rPr>
              <a:t>Year over year lost revenues</a:t>
            </a:r>
          </a:p>
          <a:p>
            <a:pPr marL="0" indent="0">
              <a:buNone/>
            </a:pPr>
            <a:endParaRPr lang="en-US" sz="1600">
              <a:cs typeface="Calibri"/>
            </a:endParaRPr>
          </a:p>
          <a:p>
            <a:r>
              <a:rPr lang="en-US" sz="2400" b="1" i="1"/>
              <a:t>KEY REMINDER</a:t>
            </a:r>
            <a:r>
              <a:rPr lang="en-US" sz="2400"/>
              <a:t>…..Based on the HHS Terms &amp; Conditions, all PRF payments cannot be used to reimburse expenses or losses that have been reimbursed from other sources or that other sources are obligated to reimburse.</a:t>
            </a:r>
            <a:endParaRPr lang="en-US" sz="2400" u="sng"/>
          </a:p>
          <a:p>
            <a:pPr marL="0" indent="0">
              <a:buNone/>
            </a:pPr>
            <a:endParaRPr lang="en-US"/>
          </a:p>
        </p:txBody>
      </p:sp>
    </p:spTree>
    <p:extLst>
      <p:ext uri="{BB962C8B-B14F-4D97-AF65-F5344CB8AC3E}">
        <p14:creationId xmlns:p14="http://schemas.microsoft.com/office/powerpoint/2010/main" val="669823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Questions/Notes- Expenses</a:t>
            </a:r>
          </a:p>
        </p:txBody>
      </p:sp>
      <p:sp>
        <p:nvSpPr>
          <p:cNvPr id="4" name="Content Placeholder 3"/>
          <p:cNvSpPr>
            <a:spLocks noGrp="1"/>
          </p:cNvSpPr>
          <p:nvPr>
            <p:ph idx="1"/>
          </p:nvPr>
        </p:nvSpPr>
        <p:spPr>
          <a:xfrm>
            <a:off x="0" y="740220"/>
            <a:ext cx="12001275" cy="4839402"/>
          </a:xfrm>
        </p:spPr>
        <p:txBody>
          <a:bodyPr vert="horz" lIns="91440" tIns="45720" rIns="91440" bIns="45720" numCol="1" rtlCol="0" anchor="t">
            <a:noAutofit/>
          </a:bodyPr>
          <a:lstStyle/>
          <a:p>
            <a:r>
              <a:rPr lang="en-US" sz="2400" b="1">
                <a:ea typeface="+mn-lt"/>
                <a:cs typeface="+mn-lt"/>
              </a:rPr>
              <a:t>Consider hardwiring ongoing capture of G&amp;A/Healthcare related expenses:</a:t>
            </a:r>
          </a:p>
          <a:p>
            <a:pPr lvl="1"/>
            <a:r>
              <a:rPr lang="en-US" sz="2000">
                <a:ea typeface="+mn-lt"/>
                <a:cs typeface="+mn-lt"/>
              </a:rPr>
              <a:t>COVID department on financials.</a:t>
            </a:r>
          </a:p>
          <a:p>
            <a:pPr lvl="1"/>
            <a:r>
              <a:rPr lang="en-US" sz="2000">
                <a:ea typeface="+mn-lt"/>
                <a:cs typeface="+mn-lt"/>
              </a:rPr>
              <a:t>COVID subaccount in each department.</a:t>
            </a:r>
          </a:p>
          <a:p>
            <a:pPr lvl="1"/>
            <a:r>
              <a:rPr lang="en-US" sz="2000">
                <a:ea typeface="+mn-lt"/>
                <a:cs typeface="+mn-lt"/>
              </a:rPr>
              <a:t>COVID payroll category to capture hours. </a:t>
            </a:r>
          </a:p>
          <a:p>
            <a:r>
              <a:rPr lang="en-US" sz="2400" b="1">
                <a:ea typeface="+mn-lt"/>
                <a:cs typeface="+mn-lt"/>
              </a:rPr>
              <a:t>Healthcare related expenses attributable is broadly defined. Carefully think through expenses for those either incremental to </a:t>
            </a:r>
            <a:r>
              <a:rPr lang="en-US" sz="2400" b="1" err="1">
                <a:ea typeface="+mn-lt"/>
                <a:cs typeface="+mn-lt"/>
              </a:rPr>
              <a:t>Covid</a:t>
            </a:r>
            <a:r>
              <a:rPr lang="en-US" sz="2400" b="1">
                <a:ea typeface="+mn-lt"/>
                <a:cs typeface="+mn-lt"/>
              </a:rPr>
              <a:t> response/treatment or somehow related to </a:t>
            </a:r>
            <a:r>
              <a:rPr lang="en-US" sz="2400" b="1" err="1">
                <a:ea typeface="+mn-lt"/>
                <a:cs typeface="+mn-lt"/>
              </a:rPr>
              <a:t>Covid</a:t>
            </a:r>
            <a:r>
              <a:rPr lang="en-US" sz="2400" b="1">
                <a:ea typeface="+mn-lt"/>
                <a:cs typeface="+mn-lt"/>
              </a:rPr>
              <a:t> situation.</a:t>
            </a:r>
          </a:p>
          <a:p>
            <a:r>
              <a:rPr lang="en-US" sz="2400" b="1">
                <a:ea typeface="+mn-lt"/>
                <a:cs typeface="+mn-lt"/>
              </a:rPr>
              <a:t>Maintaining or expanding delivery capacity is also broadly defined. Could some of the following apply?</a:t>
            </a:r>
          </a:p>
          <a:p>
            <a:pPr lvl="1"/>
            <a:r>
              <a:rPr lang="en-US" sz="2000">
                <a:ea typeface="+mn-lt"/>
                <a:cs typeface="+mn-lt"/>
              </a:rPr>
              <a:t>Reconfiguring front desk to improve patient flow.</a:t>
            </a:r>
          </a:p>
          <a:p>
            <a:pPr lvl="1"/>
            <a:r>
              <a:rPr lang="en-US" sz="2000">
                <a:ea typeface="+mn-lt"/>
                <a:cs typeface="+mn-lt"/>
              </a:rPr>
              <a:t>Fixing the roof if potentially impacting capacity.</a:t>
            </a:r>
          </a:p>
          <a:p>
            <a:pPr lvl="1"/>
            <a:r>
              <a:rPr lang="en-US" sz="2000">
                <a:ea typeface="+mn-lt"/>
                <a:cs typeface="+mn-lt"/>
              </a:rPr>
              <a:t>Upgrading IT software to improve patient capacity. </a:t>
            </a:r>
          </a:p>
          <a:p>
            <a:r>
              <a:rPr lang="en-US" sz="2400" b="1" i="1">
                <a:ea typeface="+mn-lt"/>
                <a:cs typeface="+mn-lt"/>
              </a:rPr>
              <a:t>Project expenses identified plus lost revenues vs. Provider Relief Funds received. Need to know whether other “capacity” type investments might be needed to expend funds.</a:t>
            </a:r>
            <a:endParaRPr lang="en-US" sz="2400" b="1" i="1">
              <a:cs typeface="Calibri"/>
            </a:endParaRPr>
          </a:p>
          <a:p>
            <a:endParaRPr lang="en-US" b="1">
              <a:cs typeface="Calibri"/>
            </a:endParaRPr>
          </a:p>
          <a:p>
            <a:endParaRPr lang="en-US" sz="2400" b="1" i="1">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1994041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How is HHS Defining Lost Revenue?</a:t>
            </a:r>
            <a:endParaRPr lang="en-US"/>
          </a:p>
        </p:txBody>
      </p:sp>
      <p:sp>
        <p:nvSpPr>
          <p:cNvPr id="4" name="Content Placeholder 3"/>
          <p:cNvSpPr>
            <a:spLocks noGrp="1"/>
          </p:cNvSpPr>
          <p:nvPr>
            <p:ph idx="1"/>
          </p:nvPr>
        </p:nvSpPr>
        <p:spPr>
          <a:xfrm>
            <a:off x="-1" y="920707"/>
            <a:ext cx="12192001" cy="4839402"/>
          </a:xfrm>
        </p:spPr>
        <p:txBody>
          <a:bodyPr vert="horz" lIns="91440" tIns="45720" rIns="91440" bIns="45720" numCol="1" rtlCol="0" anchor="t">
            <a:noAutofit/>
          </a:bodyPr>
          <a:lstStyle/>
          <a:p>
            <a:r>
              <a:rPr lang="en-US" sz="2400">
                <a:ea typeface="+mn-lt"/>
                <a:cs typeface="+mn-lt"/>
              </a:rPr>
              <a:t>If recipients do not expend PRF funds in full by the end of calendar year 2020, they will have an additional six months in which to use remaining amounts toward expenses attributable to coronavirus but not reimbursed by other sources, or to apply toward lost revenues in an amount not to exceed the 2019 net gain. </a:t>
            </a:r>
            <a:endParaRPr lang="en-US">
              <a:ea typeface="+mn-lt"/>
              <a:cs typeface="+mn-lt"/>
            </a:endParaRPr>
          </a:p>
          <a:p>
            <a:pPr lvl="1"/>
            <a:r>
              <a:rPr lang="en-US" sz="2000" b="1" i="1">
                <a:ea typeface="+mn-lt"/>
                <a:cs typeface="+mn-lt"/>
              </a:rPr>
              <a:t>For example, the reporting period January – June 2021 will be compared to the same period in 2019. </a:t>
            </a:r>
          </a:p>
          <a:p>
            <a:r>
              <a:rPr lang="en-US" sz="2400">
                <a:ea typeface="+mn-lt"/>
                <a:cs typeface="+mn-lt"/>
              </a:rPr>
              <a:t>HHS specifies that “patient care” means healthcare, services and supports as provided in a medical setting, at home or in the community. </a:t>
            </a:r>
            <a:r>
              <a:rPr lang="en-US" sz="2400" b="1" i="1">
                <a:ea typeface="+mn-lt"/>
                <a:cs typeface="+mn-lt"/>
              </a:rPr>
              <a:t>It should not include (1) insurance, retail or real estate values (except for SNFs, where that is allowable as a patient care cost), or (2) grants or tuition.</a:t>
            </a:r>
          </a:p>
          <a:p>
            <a:pPr lvl="1"/>
            <a:r>
              <a:rPr lang="en-US" sz="2000" b="1" i="1">
                <a:ea typeface="+mn-lt"/>
                <a:cs typeface="+mn-lt"/>
              </a:rPr>
              <a:t>Note: The point suggests that revenues that were potentially negatively impacted by volume adjustments are applicable. Therefore, look closely at items called grants that are really patient related. </a:t>
            </a:r>
          </a:p>
          <a:p>
            <a:r>
              <a:rPr lang="en-US" sz="2400">
                <a:ea typeface="+mn-lt"/>
                <a:cs typeface="+mn-lt"/>
              </a:rPr>
              <a:t>Actual revenues/net charges should include patient care revenues from Medicare Parts A, B and C; Medicaid; CHIP; commercial insurance; and self-pay patients, net of uncollectible patient service revenue recognized as bad debts.</a:t>
            </a:r>
            <a:endParaRPr lang="en-US">
              <a:ea typeface="+mn-lt"/>
              <a:cs typeface="+mn-lt"/>
            </a:endParaRPr>
          </a:p>
          <a:p>
            <a:endParaRPr lang="en-US" sz="2400">
              <a:cs typeface="Calibri"/>
            </a:endParaRPr>
          </a:p>
          <a:p>
            <a:pPr lvl="1"/>
            <a:endParaRPr lang="en-US" b="1">
              <a:cs typeface="Calibri"/>
            </a:endParaRPr>
          </a:p>
          <a:p>
            <a:pPr marL="0" indent="0">
              <a:buNone/>
            </a:pPr>
            <a:endParaRPr lang="en-US" u="sng"/>
          </a:p>
          <a:p>
            <a:pPr marL="0" indent="0">
              <a:buNone/>
            </a:pPr>
            <a:endParaRPr lang="en-US"/>
          </a:p>
        </p:txBody>
      </p:sp>
    </p:spTree>
    <p:extLst>
      <p:ext uri="{BB962C8B-B14F-4D97-AF65-F5344CB8AC3E}">
        <p14:creationId xmlns:p14="http://schemas.microsoft.com/office/powerpoint/2010/main" val="1900352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Questions/Notes- Lost Revenue</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sz="2400" b="1">
                <a:ea typeface="+mn-lt"/>
                <a:cs typeface="+mn-lt"/>
              </a:rPr>
              <a:t>Revenue definition is calendar quarters/calendar year regardless of provider fiscal year. </a:t>
            </a:r>
          </a:p>
          <a:p>
            <a:r>
              <a:rPr lang="en-US" sz="2400" b="1">
                <a:ea typeface="+mn-lt"/>
                <a:cs typeface="+mn-lt"/>
              </a:rPr>
              <a:t>“Net Patient Care Operating Income/Net Charges” does not define accrual vs. cash basis per se although revenue by payer says “charges received”. </a:t>
            </a:r>
          </a:p>
          <a:p>
            <a:pPr lvl="1"/>
            <a:r>
              <a:rPr lang="en-US" sz="2000" b="1">
                <a:ea typeface="+mn-lt"/>
                <a:cs typeface="+mn-lt"/>
              </a:rPr>
              <a:t>Awaiting FAQ to clarify, however, believe this to be based on current provider accounting methodology.</a:t>
            </a:r>
            <a:endParaRPr lang="en-US" sz="1600">
              <a:ea typeface="+mn-lt"/>
              <a:cs typeface="+mn-lt"/>
            </a:endParaRPr>
          </a:p>
          <a:p>
            <a:r>
              <a:rPr lang="en-US" sz="2400" b="1">
                <a:ea typeface="+mn-lt"/>
                <a:cs typeface="+mn-lt"/>
              </a:rPr>
              <a:t>As stated previously, if the full amount of HHS funds are not “justified” by initial reporting, then lost revenue for January-June 2021 vs. January-June 2019 would also be applicable.</a:t>
            </a:r>
          </a:p>
          <a:p>
            <a:r>
              <a:rPr lang="en-US" sz="2400" b="1">
                <a:ea typeface="+mn-lt"/>
                <a:cs typeface="+mn-lt"/>
              </a:rPr>
              <a:t>Review patient volume statistics by quarter vs. net patient revenue per quarter and ensure consistency or be able to explain differences (patient severity/mix of services, etc.)</a:t>
            </a:r>
            <a:endParaRPr lang="en-US" sz="2000">
              <a:cs typeface="Calibri"/>
            </a:endParaRPr>
          </a:p>
          <a:p>
            <a:endParaRPr lang="en-US" b="1">
              <a:cs typeface="Calibri"/>
            </a:endParaRPr>
          </a:p>
          <a:p>
            <a:endParaRPr lang="en-US" sz="2400" b="1" i="1">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1804868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213" b="13213"/>
          <a:stretch/>
        </p:blipFill>
        <p:spPr>
          <a:prstGeom prst="rect">
            <a:avLst/>
          </a:prstGeom>
        </p:spPr>
      </p:pic>
      <p:sp>
        <p:nvSpPr>
          <p:cNvPr id="5" name="Rectangle 4"/>
          <p:cNvSpPr/>
          <p:nvPr/>
        </p:nvSpPr>
        <p:spPr>
          <a:xfrm>
            <a:off x="0" y="1698171"/>
            <a:ext cx="12192000" cy="2122715"/>
          </a:xfrm>
          <a:prstGeom prst="rect">
            <a:avLst/>
          </a:prstGeom>
          <a:solidFill>
            <a:srgbClr val="2E75B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1524000" y="2250961"/>
            <a:ext cx="9144000" cy="1017134"/>
          </a:xfrm>
        </p:spPr>
        <p:txBody>
          <a:bodyPr>
            <a:normAutofit/>
          </a:bodyPr>
          <a:lstStyle/>
          <a:p>
            <a:r>
              <a:rPr lang="en-US" sz="6600"/>
              <a:t>Wrap Up &amp; Questions</a:t>
            </a:r>
          </a:p>
        </p:txBody>
      </p:sp>
    </p:spTree>
    <p:extLst>
      <p:ext uri="{BB962C8B-B14F-4D97-AF65-F5344CB8AC3E}">
        <p14:creationId xmlns:p14="http://schemas.microsoft.com/office/powerpoint/2010/main" val="1956006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91368CC-23FF-4267-B0B9-CE8C461D31C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259" b="1061"/>
          <a:stretch/>
        </p:blipFill>
        <p:spPr bwMode="auto">
          <a:xfrm>
            <a:off x="0" y="0"/>
            <a:ext cx="12191980" cy="53959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2430772"/>
            <a:ext cx="12192000" cy="822326"/>
          </a:xfrm>
        </p:spPr>
        <p:txBody>
          <a:bodyPr vert="horz" lIns="91440" tIns="45720" rIns="91440" bIns="45720" rtlCol="0" anchor="ctr">
            <a:noAutofit/>
          </a:bodyPr>
          <a:lstStyle/>
          <a:p>
            <a:r>
              <a:rPr lang="en-US" sz="9600">
                <a:solidFill>
                  <a:schemeClr val="bg1">
                    <a:lumMod val="95000"/>
                  </a:schemeClr>
                </a:solidFill>
                <a:effectLst>
                  <a:outerShdw blurRad="38100" dist="38100" dir="2700000" algn="tl">
                    <a:srgbClr val="000000">
                      <a:alpha val="43137"/>
                    </a:srgbClr>
                  </a:outerShdw>
                </a:effectLst>
              </a:rPr>
              <a:t>COVID-19</a:t>
            </a:r>
            <a:br>
              <a:rPr lang="en-US" sz="9600">
                <a:solidFill>
                  <a:schemeClr val="bg1">
                    <a:lumMod val="95000"/>
                  </a:schemeClr>
                </a:solidFill>
                <a:effectLst>
                  <a:outerShdw blurRad="38100" dist="38100" dir="2700000" algn="tl">
                    <a:srgbClr val="000000">
                      <a:alpha val="43137"/>
                    </a:srgbClr>
                  </a:outerShdw>
                </a:effectLst>
              </a:rPr>
            </a:br>
            <a:r>
              <a:rPr lang="en-US" sz="9600">
                <a:solidFill>
                  <a:schemeClr val="bg1">
                    <a:lumMod val="95000"/>
                  </a:schemeClr>
                </a:solidFill>
                <a:effectLst>
                  <a:outerShdw blurRad="38100" dist="38100" dir="2700000" algn="tl">
                    <a:srgbClr val="000000">
                      <a:alpha val="43137"/>
                    </a:srgbClr>
                  </a:outerShdw>
                </a:effectLst>
              </a:rPr>
              <a:t>Update</a:t>
            </a:r>
          </a:p>
        </p:txBody>
      </p:sp>
    </p:spTree>
    <p:extLst>
      <p:ext uri="{BB962C8B-B14F-4D97-AF65-F5344CB8AC3E}">
        <p14:creationId xmlns:p14="http://schemas.microsoft.com/office/powerpoint/2010/main" val="2038658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095584" cy="1018552"/>
          </a:xfrm>
        </p:spPr>
        <p:txBody>
          <a:bodyPr>
            <a:normAutofit/>
          </a:bodyPr>
          <a:lstStyle/>
          <a:p>
            <a:r>
              <a:rPr lang="en-US" b="1"/>
              <a:t>Medicare Advanced &amp; Accelerated Payment</a:t>
            </a:r>
            <a:endParaRPr lang="en-US"/>
          </a:p>
        </p:txBody>
      </p:sp>
      <p:sp>
        <p:nvSpPr>
          <p:cNvPr id="4" name="Content Placeholder 3"/>
          <p:cNvSpPr>
            <a:spLocks noGrp="1"/>
          </p:cNvSpPr>
          <p:nvPr>
            <p:ph idx="1"/>
          </p:nvPr>
        </p:nvSpPr>
        <p:spPr>
          <a:xfrm>
            <a:off x="43131" y="756141"/>
            <a:ext cx="12192001" cy="4839402"/>
          </a:xfrm>
        </p:spPr>
        <p:txBody>
          <a:bodyPr vert="horz" lIns="91440" tIns="45720" rIns="91440" bIns="45720" numCol="1" rtlCol="0" anchor="t">
            <a:noAutofit/>
          </a:bodyPr>
          <a:lstStyle/>
          <a:p>
            <a:r>
              <a:rPr lang="en-US"/>
              <a:t>Total MAPP Forgiveness still being considered by Congress; any legislative action unlikely prior to general election. </a:t>
            </a:r>
          </a:p>
          <a:p>
            <a:r>
              <a:rPr lang="en-US"/>
              <a:t>Repayment terms of MAPP issued for COVID have been changed under the Continuing Appropriations Act, 2021 and Other Extensions Act from early October.  </a:t>
            </a:r>
          </a:p>
          <a:p>
            <a:pPr lvl="1"/>
            <a:r>
              <a:rPr lang="en-US"/>
              <a:t>Repayment terms are as follows: </a:t>
            </a:r>
          </a:p>
          <a:p>
            <a:pPr lvl="2"/>
            <a:r>
              <a:rPr lang="en-US"/>
              <a:t>Repayment does not begin for </a:t>
            </a:r>
            <a:r>
              <a:rPr lang="en-US" b="1" u="sng"/>
              <a:t>one year </a:t>
            </a:r>
            <a:r>
              <a:rPr lang="en-US"/>
              <a:t>starting from the date the accelerated or advance payment was issued.</a:t>
            </a:r>
          </a:p>
          <a:p>
            <a:pPr lvl="2"/>
            <a:r>
              <a:rPr lang="en-US"/>
              <a:t>Beginning at one year from the date the payment was issued and continuing for eleven (11) months, Medicare payments owed to providers and suppliers will be recouped at a rate of 25% </a:t>
            </a:r>
          </a:p>
          <a:p>
            <a:pPr lvl="2"/>
            <a:r>
              <a:rPr lang="en-US"/>
              <a:t>After the eleven (11) months end, Medicare payments owed to providers and suppliers will be recouped at a rate of 50% for another six (6) months.</a:t>
            </a:r>
          </a:p>
          <a:p>
            <a:pPr lvl="2"/>
            <a:r>
              <a:rPr lang="en-US"/>
              <a:t>After the six (6) months end, a letter for any remaining balance of the accelerated or advance payment(s) will be issued, interest will begin.</a:t>
            </a:r>
          </a:p>
          <a:p>
            <a:r>
              <a:rPr lang="en-US"/>
              <a:t> </a:t>
            </a:r>
          </a:p>
        </p:txBody>
      </p:sp>
    </p:spTree>
    <p:extLst>
      <p:ext uri="{BB962C8B-B14F-4D97-AF65-F5344CB8AC3E}">
        <p14:creationId xmlns:p14="http://schemas.microsoft.com/office/powerpoint/2010/main" val="347041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095584" cy="1018552"/>
          </a:xfrm>
        </p:spPr>
        <p:txBody>
          <a:bodyPr>
            <a:normAutofit/>
          </a:bodyPr>
          <a:lstStyle/>
          <a:p>
            <a:r>
              <a:rPr lang="en-US" b="1"/>
              <a:t>Medicare Advanced &amp; Accelerated Payment</a:t>
            </a:r>
            <a:endParaRPr lang="en-US"/>
          </a:p>
        </p:txBody>
      </p:sp>
      <p:sp>
        <p:nvSpPr>
          <p:cNvPr id="4" name="Content Placeholder 3"/>
          <p:cNvSpPr>
            <a:spLocks noGrp="1"/>
          </p:cNvSpPr>
          <p:nvPr>
            <p:ph idx="1"/>
          </p:nvPr>
        </p:nvSpPr>
        <p:spPr>
          <a:xfrm>
            <a:off x="43131" y="756141"/>
            <a:ext cx="12192001" cy="4839402"/>
          </a:xfrm>
        </p:spPr>
        <p:txBody>
          <a:bodyPr vert="horz" lIns="91440" tIns="45720" rIns="91440" bIns="45720" numCol="1" rtlCol="0" anchor="t">
            <a:noAutofit/>
          </a:bodyPr>
          <a:lstStyle/>
          <a:p>
            <a:r>
              <a:rPr lang="en-US"/>
              <a:t>Based on these new provisions, CMS is:</a:t>
            </a:r>
          </a:p>
          <a:p>
            <a:pPr lvl="1"/>
            <a:r>
              <a:rPr lang="en-US"/>
              <a:t>Extending the period for repayment (nothing for 12 months, recoup over next 17 months).</a:t>
            </a:r>
          </a:p>
          <a:p>
            <a:pPr lvl="1"/>
            <a:r>
              <a:rPr lang="en-US"/>
              <a:t>Lowering the interest rate; having interest kick in only after 29 months.</a:t>
            </a:r>
          </a:p>
          <a:p>
            <a:pPr lvl="1"/>
            <a:r>
              <a:rPr lang="en-US"/>
              <a:t>Lowering the speed of repayment that will be recouped off of current services. </a:t>
            </a:r>
          </a:p>
          <a:p>
            <a:pPr lvl="1"/>
            <a:r>
              <a:rPr lang="en-US"/>
              <a:t>Additionally, for providers that are still experiencing financial hardship, CMS will allow them to request an extended repayment schedule. (Potentially, allow a provider to pay the debt over the course of three years, or up to five years in the event of "extreme hardship.”)</a:t>
            </a:r>
          </a:p>
          <a:p>
            <a:r>
              <a:rPr lang="en-US" b="1"/>
              <a:t>Tax Implications (For Profit Providers only):</a:t>
            </a:r>
          </a:p>
          <a:p>
            <a:pPr lvl="1"/>
            <a:r>
              <a:rPr lang="en-US"/>
              <a:t>Since form of payment is a prepayment vs. a loan, therefore, seems that </a:t>
            </a:r>
            <a:r>
              <a:rPr lang="en-US" b="1" i="1"/>
              <a:t>prepayment generates ordinary income unless repaid in tax year </a:t>
            </a:r>
            <a:r>
              <a:rPr lang="en-US"/>
              <a:t>(typically paid back by 12/31 for most tax filers). Or, will generate reduced taxable revenue in 2021/2022 as recouped. </a:t>
            </a:r>
          </a:p>
          <a:p>
            <a:pPr lvl="1"/>
            <a:r>
              <a:rPr lang="en-US"/>
              <a:t>Understand potential tax implications of more 2020 tax/less in future years if recoupment allowed to occur. </a:t>
            </a:r>
          </a:p>
          <a:p>
            <a:endParaRPr lang="en-US" sz="2500">
              <a:cs typeface="Calibri"/>
            </a:endParaRPr>
          </a:p>
          <a:p>
            <a:endParaRPr lang="en-US">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265237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PPP Forgiveness- Tax Implications</a:t>
            </a:r>
          </a:p>
        </p:txBody>
      </p:sp>
      <p:sp>
        <p:nvSpPr>
          <p:cNvPr id="4" name="Content Placeholder 3"/>
          <p:cNvSpPr>
            <a:spLocks noGrp="1"/>
          </p:cNvSpPr>
          <p:nvPr>
            <p:ph idx="1"/>
          </p:nvPr>
        </p:nvSpPr>
        <p:spPr>
          <a:xfrm>
            <a:off x="0" y="705050"/>
            <a:ext cx="12001275" cy="4839402"/>
          </a:xfrm>
        </p:spPr>
        <p:txBody>
          <a:bodyPr vert="horz" lIns="91440" tIns="45720" rIns="91440" bIns="45720" numCol="1" rtlCol="0" anchor="t">
            <a:noAutofit/>
          </a:bodyPr>
          <a:lstStyle/>
          <a:p>
            <a:r>
              <a:rPr lang="en-US" sz="2400"/>
              <a:t>For profit companies are not taxed on loan proceeds due to obligation to repay the loan.</a:t>
            </a:r>
          </a:p>
          <a:p>
            <a:r>
              <a:rPr lang="en-US" sz="2400"/>
              <a:t>Generally, when forgiven, a cancellation of debt produces ordinary income taxable to the borrower, however, CARES Act specifically stated no taxable income on forgiven PPP loan.</a:t>
            </a:r>
          </a:p>
          <a:p>
            <a:r>
              <a:rPr lang="en-US" sz="2400"/>
              <a:t>HOWEVER, CARES Act was silent as to deductibility of expenses paid with forgiven loan proceeds. Under IRS Notice 2020-32, IRS stated </a:t>
            </a:r>
            <a:r>
              <a:rPr lang="en-US" sz="2400" b="1" i="1" u="sng"/>
              <a:t>“no deduction is allowed for an otherwise deductible expense if the payment of the expense results in forgiveness of the PPP loan.”</a:t>
            </a:r>
          </a:p>
          <a:p>
            <a:r>
              <a:rPr lang="en-US" sz="2400"/>
              <a:t>What does all this mean for PPP borrowers? </a:t>
            </a:r>
          </a:p>
          <a:p>
            <a:pPr lvl="1"/>
            <a:r>
              <a:rPr lang="en-US" sz="2100"/>
              <a:t>Absent further action by Congress, </a:t>
            </a:r>
            <a:r>
              <a:rPr lang="en-US" sz="2100" b="1" i="1" u="sng"/>
              <a:t>the expenses paid with forgiven $’s are not deductible.</a:t>
            </a:r>
          </a:p>
          <a:p>
            <a:pPr lvl="1"/>
            <a:r>
              <a:rPr lang="en-US" sz="2100"/>
              <a:t>Borrowers should consider consequences in planning for 2020 tax liability/making estimated tax payments. </a:t>
            </a:r>
          </a:p>
          <a:p>
            <a:pPr lvl="1"/>
            <a:r>
              <a:rPr lang="en-US" sz="2100"/>
              <a:t>Added complexity for borrowers who spend proceeds in one taxable year and do not receive decision on forgiveness before tax return due. </a:t>
            </a:r>
            <a:r>
              <a:rPr lang="en-US" sz="2100" b="1" i="1"/>
              <a:t>Tax practitioners expect IRS to disallow expenses on 2020 return to the extent of expected loan forgiveness. </a:t>
            </a:r>
            <a:r>
              <a:rPr lang="en-US" sz="2100"/>
              <a:t>If business later determines it will not receive full forgiveness, the business will likely be required to make this adjustment via amended return.</a:t>
            </a:r>
          </a:p>
          <a:p>
            <a:endParaRPr lang="en-US" sz="2400" b="1" i="1">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3795009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HHS General Distribution Round #3</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In early October, Health &amp; Human Services announced a third cycle for General Provider Relief Funding </a:t>
            </a:r>
          </a:p>
          <a:p>
            <a:r>
              <a:rPr lang="en-US"/>
              <a:t>Total Distribution: $20B distribution. </a:t>
            </a:r>
          </a:p>
          <a:p>
            <a:r>
              <a:rPr lang="en-US"/>
              <a:t>Who’s Eligible? </a:t>
            </a:r>
          </a:p>
          <a:p>
            <a:pPr lvl="1"/>
            <a:r>
              <a:rPr lang="en-US"/>
              <a:t>Anyone already in receipt of a general distribution in Rounds 1 and 2 as well as…..</a:t>
            </a:r>
          </a:p>
          <a:p>
            <a:pPr lvl="1"/>
            <a:r>
              <a:rPr lang="en-US"/>
              <a:t>Previously ineligible providers including:</a:t>
            </a:r>
          </a:p>
          <a:p>
            <a:pPr lvl="2"/>
            <a:r>
              <a:rPr lang="en-US"/>
              <a:t>Those who began practicing in 2020 and billed Medicare/Medicaid/private insurance following on 1/1/2020 or later.</a:t>
            </a:r>
          </a:p>
          <a:p>
            <a:pPr lvl="2"/>
            <a:r>
              <a:rPr lang="en-US"/>
              <a:t>Expanded group of behavioral health providers confronting the emergence of increased mental health and substance use issues exacerbated by the pandemic will also be eligible for relief payments. </a:t>
            </a:r>
          </a:p>
          <a:p>
            <a:endParaRPr lang="en-US" b="1">
              <a:cs typeface="Calibri"/>
            </a:endParaRPr>
          </a:p>
          <a:p>
            <a:endParaRPr lang="en-US" sz="2400" b="1" i="1">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187669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HHS General Distribution Round #3</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Distribution Methodology:</a:t>
            </a:r>
          </a:p>
          <a:p>
            <a:pPr lvl="1"/>
            <a:r>
              <a:rPr lang="en-US"/>
              <a:t>First Priority: ensuring all applying providers receive relief totaling at least 2% of their net patient revenue</a:t>
            </a:r>
          </a:p>
          <a:p>
            <a:pPr lvl="1"/>
            <a:r>
              <a:rPr lang="en-US"/>
              <a:t>Once this first priority is met, a Phase 3 Allocation will be made contingent on the total number of applications received.</a:t>
            </a:r>
          </a:p>
          <a:p>
            <a:pPr lvl="1"/>
            <a:r>
              <a:rPr lang="en-US"/>
              <a:t>General Formula that HHS will use:</a:t>
            </a:r>
          </a:p>
          <a:p>
            <a:pPr lvl="2"/>
            <a:r>
              <a:rPr lang="en-US"/>
              <a:t>Providers will be paid a percentage of their change in operating revenues from patient care minus their operating expenses from patient care.</a:t>
            </a:r>
          </a:p>
          <a:p>
            <a:pPr lvl="2"/>
            <a:r>
              <a:rPr lang="en-US"/>
              <a:t>Payments may also take into account funds received as part of previous Targeted Distributions (i.e. Safety Net Hospitals/COVID High-Impact).</a:t>
            </a:r>
          </a:p>
          <a:p>
            <a:pPr lvl="1"/>
            <a:r>
              <a:rPr lang="en-US" b="1">
                <a:cs typeface="Calibri"/>
              </a:rPr>
              <a:t>Unlikely to have more specific methodology until application portal closes on 11/6</a:t>
            </a:r>
          </a:p>
          <a:p>
            <a:endParaRPr lang="en-US" sz="2400" b="1" i="1">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3249535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When and How to Apply?</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When:</a:t>
            </a:r>
          </a:p>
          <a:p>
            <a:pPr lvl="1"/>
            <a:r>
              <a:rPr lang="en-US"/>
              <a:t>HHS Phase 3 Application Portal Will be open from </a:t>
            </a:r>
            <a:r>
              <a:rPr lang="en-US" b="1"/>
              <a:t>October 5, 2020 through November 6, 2020</a:t>
            </a:r>
          </a:p>
          <a:p>
            <a:pPr lvl="1"/>
            <a:r>
              <a:rPr lang="en-US" b="1" i="1" u="sng"/>
              <a:t>HHS does state that funds may be allocated on a first come/first served basis; therefore, its critical to start sooner rather than later. </a:t>
            </a:r>
          </a:p>
          <a:p>
            <a:r>
              <a:rPr lang="en-US">
                <a:ea typeface="+mn-lt"/>
                <a:cs typeface="+mn-lt"/>
              </a:rPr>
              <a:t>How:</a:t>
            </a:r>
          </a:p>
          <a:p>
            <a:pPr lvl="1"/>
            <a:r>
              <a:rPr lang="en-US"/>
              <a:t>Application Portal: </a:t>
            </a:r>
            <a:r>
              <a:rPr lang="en-US">
                <a:hlinkClick r:id="rId2"/>
              </a:rPr>
              <a:t>https://cares.linkhealth.com/#/</a:t>
            </a:r>
            <a:endParaRPr lang="en-US"/>
          </a:p>
          <a:p>
            <a:pPr lvl="1"/>
            <a:r>
              <a:rPr lang="en-US"/>
              <a:t>Even if application was submitted for Round 2 of HHS General Relief; new application must be submitted to be eligible for Round 3.</a:t>
            </a:r>
          </a:p>
          <a:p>
            <a:endParaRPr lang="en-US" sz="2400">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14241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Information Needed for Application</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Organization Information:</a:t>
            </a:r>
          </a:p>
          <a:p>
            <a:pPr lvl="1"/>
            <a:r>
              <a:rPr lang="en-US"/>
              <a:t>Practice Name</a:t>
            </a:r>
          </a:p>
          <a:p>
            <a:pPr lvl="1"/>
            <a:r>
              <a:rPr lang="en-US"/>
              <a:t>TIN</a:t>
            </a:r>
          </a:p>
          <a:p>
            <a:pPr lvl="1"/>
            <a:r>
              <a:rPr lang="en-US"/>
              <a:t>NPI</a:t>
            </a:r>
          </a:p>
          <a:p>
            <a:pPr lvl="1"/>
            <a:r>
              <a:rPr lang="en-US"/>
              <a:t>Address</a:t>
            </a:r>
          </a:p>
          <a:p>
            <a:pPr lvl="1"/>
            <a:r>
              <a:rPr lang="en-US"/>
              <a:t>Contact Information</a:t>
            </a:r>
          </a:p>
          <a:p>
            <a:pPr lvl="1"/>
            <a:r>
              <a:rPr lang="en-US"/>
              <a:t>Banking Information</a:t>
            </a:r>
          </a:p>
          <a:p>
            <a:endParaRPr lang="en-US" sz="2400" b="1" i="1">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2611435676"/>
      </p:ext>
    </p:extLst>
  </p:cSld>
  <p:clrMapOvr>
    <a:masterClrMapping/>
  </p:clrMapOvr>
</p:sld>
</file>

<file path=ppt/theme/theme1.xml><?xml version="1.0" encoding="utf-8"?>
<a:theme xmlns:a="http://schemas.openxmlformats.org/drawingml/2006/main" name="Office Theme">
  <a:themeElements>
    <a:clrScheme name="SHP">
      <a:dk1>
        <a:sysClr val="windowText" lastClr="000000"/>
      </a:dk1>
      <a:lt1>
        <a:sysClr val="window" lastClr="FFFFFF"/>
      </a:lt1>
      <a:dk2>
        <a:srgbClr val="44546A"/>
      </a:dk2>
      <a:lt2>
        <a:srgbClr val="E7E6E6"/>
      </a:lt2>
      <a:accent1>
        <a:srgbClr val="5B9BD5"/>
      </a:accent1>
      <a:accent2>
        <a:srgbClr val="BDD7EE"/>
      </a:accent2>
      <a:accent3>
        <a:srgbClr val="A5A5A5"/>
      </a:accent3>
      <a:accent4>
        <a:srgbClr val="DEEBF6"/>
      </a:accent4>
      <a:accent5>
        <a:srgbClr val="4472C4"/>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COVID-19 Update</vt:lpstr>
      <vt:lpstr>Medicare Advanced &amp; Accelerated Payment</vt:lpstr>
      <vt:lpstr>Medicare Advanced &amp; Accelerated Payment</vt:lpstr>
      <vt:lpstr>PPP Forgiveness- Tax Implications</vt:lpstr>
      <vt:lpstr>HHS General Distribution Round #3</vt:lpstr>
      <vt:lpstr>HHS General Distribution Round #3</vt:lpstr>
      <vt:lpstr>When and How to Apply?</vt:lpstr>
      <vt:lpstr>Information Needed for Application</vt:lpstr>
      <vt:lpstr>Information Needed for Application</vt:lpstr>
      <vt:lpstr>Timeline for Payment &amp; Next Steps</vt:lpstr>
      <vt:lpstr>HHS Reporting Webinar Recap </vt:lpstr>
      <vt:lpstr>HHS Reporting Webinar Recap </vt:lpstr>
      <vt:lpstr>HHS Reporting Exclusions</vt:lpstr>
      <vt:lpstr>HHS Reporting: The Basic Formula</vt:lpstr>
      <vt:lpstr>Questions/Notes- Expenses</vt:lpstr>
      <vt:lpstr>How is HHS Defining Lost Revenue?</vt:lpstr>
      <vt:lpstr>Questions/Notes- Lost Revenue</vt:lpstr>
      <vt:lpstr>Wrap Up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C Higgins</dc:creator>
  <cp:revision>1</cp:revision>
  <cp:lastPrinted>1601-01-01T00:00:00Z</cp:lastPrinted>
  <dcterms:created xsi:type="dcterms:W3CDTF">2020-07-14T19:34:30Z</dcterms:created>
  <dcterms:modified xsi:type="dcterms:W3CDTF">2020-10-20T16:38:52Z</dcterms:modified>
</cp:coreProperties>
</file>