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481" r:id="rId2"/>
    <p:sldId id="485" r:id="rId3"/>
    <p:sldId id="527" r:id="rId4"/>
    <p:sldId id="528" r:id="rId5"/>
    <p:sldId id="529" r:id="rId6"/>
    <p:sldId id="530" r:id="rId7"/>
    <p:sldId id="531" r:id="rId8"/>
    <p:sldId id="537" r:id="rId9"/>
    <p:sldId id="510" r:id="rId10"/>
    <p:sldId id="525" r:id="rId11"/>
    <p:sldId id="511" r:id="rId12"/>
    <p:sldId id="504" r:id="rId13"/>
    <p:sldId id="513" r:id="rId14"/>
    <p:sldId id="535" r:id="rId15"/>
    <p:sldId id="514" r:id="rId16"/>
    <p:sldId id="533" r:id="rId17"/>
    <p:sldId id="534" r:id="rId18"/>
    <p:sldId id="526" r:id="rId19"/>
    <p:sldId id="538" r:id="rId20"/>
    <p:sldId id="507" r:id="rId21"/>
    <p:sldId id="516" r:id="rId22"/>
    <p:sldId id="517" r:id="rId23"/>
    <p:sldId id="539" r:id="rId24"/>
    <p:sldId id="521" r:id="rId25"/>
    <p:sldId id="515" r:id="rId26"/>
    <p:sldId id="519" r:id="rId27"/>
    <p:sldId id="502" r:id="rId28"/>
    <p:sldId id="536" r:id="rId29"/>
    <p:sldId id="421"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FF822D"/>
    <a:srgbClr val="FF6600"/>
    <a:srgbClr val="7CC3EC"/>
    <a:srgbClr val="E7E6E6"/>
    <a:srgbClr val="5B9BD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CEB527-EA96-4F31-9D51-E9BD30A241E8}" v="1" dt="2020-11-24T16:24:23.4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aron Higgins" userId="dbd0284b-41fb-4817-a474-e5ef9dd56494" providerId="ADAL" clId="{8AFF245E-AA17-47CF-9A79-FE765C6C5A57}"/>
    <pc:docChg chg="custSel mod addSld modSld sldOrd">
      <pc:chgData name="Aaron Higgins" userId="dbd0284b-41fb-4817-a474-e5ef9dd56494" providerId="ADAL" clId="{8AFF245E-AA17-47CF-9A79-FE765C6C5A57}" dt="2020-07-14T20:21:54.109" v="41" actId="6549"/>
      <pc:docMkLst>
        <pc:docMk/>
      </pc:docMkLst>
      <pc:sldChg chg="modSp">
        <pc:chgData name="Aaron Higgins" userId="dbd0284b-41fb-4817-a474-e5ef9dd56494" providerId="ADAL" clId="{8AFF245E-AA17-47CF-9A79-FE765C6C5A57}" dt="2020-07-14T19:29:34.875" v="5" actId="14100"/>
        <pc:sldMkLst>
          <pc:docMk/>
          <pc:sldMk cId="184082754" sldId="276"/>
        </pc:sldMkLst>
        <pc:picChg chg="mod">
          <ac:chgData name="Aaron Higgins" userId="dbd0284b-41fb-4817-a474-e5ef9dd56494" providerId="ADAL" clId="{8AFF245E-AA17-47CF-9A79-FE765C6C5A57}" dt="2020-07-14T19:29:34.875" v="5" actId="14100"/>
          <ac:picMkLst>
            <pc:docMk/>
            <pc:sldMk cId="184082754" sldId="276"/>
            <ac:picMk id="1026" creationId="{DE8898DC-B5B2-4CB9-803F-4E83C46F4C6F}"/>
          </ac:picMkLst>
        </pc:picChg>
      </pc:sldChg>
      <pc:sldChg chg="modSp mod">
        <pc:chgData name="Aaron Higgins" userId="dbd0284b-41fb-4817-a474-e5ef9dd56494" providerId="ADAL" clId="{8AFF245E-AA17-47CF-9A79-FE765C6C5A57}" dt="2020-07-14T20:21:54.109" v="41" actId="6549"/>
        <pc:sldMkLst>
          <pc:docMk/>
          <pc:sldMk cId="2336033998" sldId="470"/>
        </pc:sldMkLst>
        <pc:spChg chg="mod">
          <ac:chgData name="Aaron Higgins" userId="dbd0284b-41fb-4817-a474-e5ef9dd56494" providerId="ADAL" clId="{8AFF245E-AA17-47CF-9A79-FE765C6C5A57}" dt="2020-07-14T20:21:54.109" v="41" actId="6549"/>
          <ac:spMkLst>
            <pc:docMk/>
            <pc:sldMk cId="2336033998" sldId="470"/>
            <ac:spMk id="4" creationId="{00000000-0000-0000-0000-000000000000}"/>
          </ac:spMkLst>
        </pc:spChg>
      </pc:sldChg>
      <pc:sldChg chg="modSp add mod ord">
        <pc:chgData name="Aaron Higgins" userId="dbd0284b-41fb-4817-a474-e5ef9dd56494" providerId="ADAL" clId="{8AFF245E-AA17-47CF-9A79-FE765C6C5A57}" dt="2020-07-14T13:27:12.524" v="3" actId="1076"/>
        <pc:sldMkLst>
          <pc:docMk/>
          <pc:sldMk cId="4190969026" sldId="481"/>
        </pc:sldMkLst>
        <pc:spChg chg="mod">
          <ac:chgData name="Aaron Higgins" userId="dbd0284b-41fb-4817-a474-e5ef9dd56494" providerId="ADAL" clId="{8AFF245E-AA17-47CF-9A79-FE765C6C5A57}" dt="2020-07-14T13:27:12.524" v="3" actId="1076"/>
          <ac:spMkLst>
            <pc:docMk/>
            <pc:sldMk cId="4190969026" sldId="481"/>
            <ac:spMk id="8" creationId="{A7861869-29D9-47FB-B56A-8571FD50BCDF}"/>
          </ac:spMkLst>
        </pc:spChg>
      </pc:sldChg>
      <pc:sldChg chg="addSp delSp modSp add mod modTransition">
        <pc:chgData name="Aaron Higgins" userId="dbd0284b-41fb-4817-a474-e5ef9dd56494" providerId="ADAL" clId="{8AFF245E-AA17-47CF-9A79-FE765C6C5A57}" dt="2020-07-14T19:54:13.665" v="40"/>
        <pc:sldMkLst>
          <pc:docMk/>
          <pc:sldMk cId="2038658217" sldId="485"/>
        </pc:sldMkLst>
        <pc:spChg chg="mod ord">
          <ac:chgData name="Aaron Higgins" userId="dbd0284b-41fb-4817-a474-e5ef9dd56494" providerId="ADAL" clId="{8AFF245E-AA17-47CF-9A79-FE765C6C5A57}" dt="2020-07-14T19:35:17.080" v="36" actId="1036"/>
          <ac:spMkLst>
            <pc:docMk/>
            <pc:sldMk cId="2038658217" sldId="485"/>
            <ac:spMk id="2" creationId="{00000000-0000-0000-0000-000000000000}"/>
          </ac:spMkLst>
        </pc:spChg>
        <pc:picChg chg="add del mod">
          <ac:chgData name="Aaron Higgins" userId="dbd0284b-41fb-4817-a474-e5ef9dd56494" providerId="ADAL" clId="{8AFF245E-AA17-47CF-9A79-FE765C6C5A57}" dt="2020-07-14T19:34:15.155" v="20" actId="478"/>
          <ac:picMkLst>
            <pc:docMk/>
            <pc:sldMk cId="2038658217" sldId="485"/>
            <ac:picMk id="3" creationId="{A99DFE43-24EB-452F-B5B3-083D47BE3115}"/>
          </ac:picMkLst>
        </pc:picChg>
        <pc:picChg chg="del mod">
          <ac:chgData name="Aaron Higgins" userId="dbd0284b-41fb-4817-a474-e5ef9dd56494" providerId="ADAL" clId="{8AFF245E-AA17-47CF-9A79-FE765C6C5A57}" dt="2020-07-14T19:30:58.248" v="13" actId="478"/>
          <ac:picMkLst>
            <pc:docMk/>
            <pc:sldMk cId="2038658217" sldId="485"/>
            <ac:picMk id="1026" creationId="{DE8898DC-B5B2-4CB9-803F-4E83C46F4C6F}"/>
          </ac:picMkLst>
        </pc:picChg>
        <pc:picChg chg="add mod">
          <ac:chgData name="Aaron Higgins" userId="dbd0284b-41fb-4817-a474-e5ef9dd56494" providerId="ADAL" clId="{8AFF245E-AA17-47CF-9A79-FE765C6C5A57}" dt="2020-07-14T19:35:37.793" v="37" actId="1076"/>
          <ac:picMkLst>
            <pc:docMk/>
            <pc:sldMk cId="2038658217" sldId="485"/>
            <ac:picMk id="1028" creationId="{091368CC-23FF-4267-B0B9-CE8C461D31C4}"/>
          </ac:picMkLst>
        </pc:picChg>
      </pc:sldChg>
    </pc:docChg>
  </pc:docChgLst>
  <pc:docChgLst>
    <pc:chgData name="Kelly Mooney" userId="S::kmooney@shpllc.com::253f4b7b-7322-49cb-b5f5-67748d91c656" providerId="AD" clId="Web-{2CB9A665-884F-4A78-8CDC-239C3FB54894}"/>
    <pc:docChg chg="addSld modSld">
      <pc:chgData name="Kelly Mooney" userId="S::kmooney@shpllc.com::253f4b7b-7322-49cb-b5f5-67748d91c656" providerId="AD" clId="Web-{2CB9A665-884F-4A78-8CDC-239C3FB54894}" dt="2020-11-16T15:23:33.983" v="284" actId="20577"/>
      <pc:docMkLst>
        <pc:docMk/>
      </pc:docMkLst>
      <pc:sldChg chg="modSp">
        <pc:chgData name="Kelly Mooney" userId="S::kmooney@shpllc.com::253f4b7b-7322-49cb-b5f5-67748d91c656" providerId="AD" clId="Web-{2CB9A665-884F-4A78-8CDC-239C3FB54894}" dt="2020-11-16T15:23:33.983" v="284" actId="20577"/>
        <pc:sldMkLst>
          <pc:docMk/>
          <pc:sldMk cId="2611435676" sldId="506"/>
        </pc:sldMkLst>
        <pc:spChg chg="mod">
          <ac:chgData name="Kelly Mooney" userId="S::kmooney@shpllc.com::253f4b7b-7322-49cb-b5f5-67748d91c656" providerId="AD" clId="Web-{2CB9A665-884F-4A78-8CDC-239C3FB54894}" dt="2020-11-16T15:22:23.762" v="271" actId="20577"/>
          <ac:spMkLst>
            <pc:docMk/>
            <pc:sldMk cId="2611435676" sldId="506"/>
            <ac:spMk id="3" creationId="{00000000-0000-0000-0000-000000000000}"/>
          </ac:spMkLst>
        </pc:spChg>
        <pc:spChg chg="mod">
          <ac:chgData name="Kelly Mooney" userId="S::kmooney@shpllc.com::253f4b7b-7322-49cb-b5f5-67748d91c656" providerId="AD" clId="Web-{2CB9A665-884F-4A78-8CDC-239C3FB54894}" dt="2020-11-16T15:23:33.983" v="284" actId="20577"/>
          <ac:spMkLst>
            <pc:docMk/>
            <pc:sldMk cId="2611435676" sldId="506"/>
            <ac:spMk id="4" creationId="{00000000-0000-0000-0000-000000000000}"/>
          </ac:spMkLst>
        </pc:spChg>
      </pc:sldChg>
      <pc:sldChg chg="modSp">
        <pc:chgData name="Kelly Mooney" userId="S::kmooney@shpllc.com::253f4b7b-7322-49cb-b5f5-67748d91c656" providerId="AD" clId="Web-{2CB9A665-884F-4A78-8CDC-239C3FB54894}" dt="2020-11-16T14:33:13.351" v="71" actId="20577"/>
        <pc:sldMkLst>
          <pc:docMk/>
          <pc:sldMk cId="2002079907" sldId="510"/>
        </pc:sldMkLst>
        <pc:spChg chg="mod">
          <ac:chgData name="Kelly Mooney" userId="S::kmooney@shpllc.com::253f4b7b-7322-49cb-b5f5-67748d91c656" providerId="AD" clId="Web-{2CB9A665-884F-4A78-8CDC-239C3FB54894}" dt="2020-11-16T14:33:13.351" v="71" actId="20577"/>
          <ac:spMkLst>
            <pc:docMk/>
            <pc:sldMk cId="2002079907" sldId="510"/>
            <ac:spMk id="4" creationId="{00000000-0000-0000-0000-000000000000}"/>
          </ac:spMkLst>
        </pc:spChg>
      </pc:sldChg>
      <pc:sldChg chg="modSp">
        <pc:chgData name="Kelly Mooney" userId="S::kmooney@shpllc.com::253f4b7b-7322-49cb-b5f5-67748d91c656" providerId="AD" clId="Web-{2CB9A665-884F-4A78-8CDC-239C3FB54894}" dt="2020-11-16T15:21:09.478" v="254" actId="20577"/>
        <pc:sldMkLst>
          <pc:docMk/>
          <pc:sldMk cId="1318143776" sldId="511"/>
        </pc:sldMkLst>
        <pc:spChg chg="mod">
          <ac:chgData name="Kelly Mooney" userId="S::kmooney@shpllc.com::253f4b7b-7322-49cb-b5f5-67748d91c656" providerId="AD" clId="Web-{2CB9A665-884F-4A78-8CDC-239C3FB54894}" dt="2020-11-16T14:40:24.252" v="222" actId="20577"/>
          <ac:spMkLst>
            <pc:docMk/>
            <pc:sldMk cId="1318143776" sldId="511"/>
            <ac:spMk id="3" creationId="{00000000-0000-0000-0000-000000000000}"/>
          </ac:spMkLst>
        </pc:spChg>
        <pc:spChg chg="mod">
          <ac:chgData name="Kelly Mooney" userId="S::kmooney@shpllc.com::253f4b7b-7322-49cb-b5f5-67748d91c656" providerId="AD" clId="Web-{2CB9A665-884F-4A78-8CDC-239C3FB54894}" dt="2020-11-16T15:21:09.478" v="254" actId="20577"/>
          <ac:spMkLst>
            <pc:docMk/>
            <pc:sldMk cId="1318143776" sldId="511"/>
            <ac:spMk id="4" creationId="{00000000-0000-0000-0000-000000000000}"/>
          </ac:spMkLst>
        </pc:spChg>
      </pc:sldChg>
      <pc:sldChg chg="modSp">
        <pc:chgData name="Kelly Mooney" userId="S::kmooney@shpllc.com::253f4b7b-7322-49cb-b5f5-67748d91c656" providerId="AD" clId="Web-{2CB9A665-884F-4A78-8CDC-239C3FB54894}" dt="2020-11-16T15:21:21.776" v="256" actId="20577"/>
        <pc:sldMkLst>
          <pc:docMk/>
          <pc:sldMk cId="4228162811" sldId="514"/>
        </pc:sldMkLst>
        <pc:spChg chg="mod">
          <ac:chgData name="Kelly Mooney" userId="S::kmooney@shpllc.com::253f4b7b-7322-49cb-b5f5-67748d91c656" providerId="AD" clId="Web-{2CB9A665-884F-4A78-8CDC-239C3FB54894}" dt="2020-11-16T15:21:21.776" v="256" actId="20577"/>
          <ac:spMkLst>
            <pc:docMk/>
            <pc:sldMk cId="4228162811" sldId="514"/>
            <ac:spMk id="4" creationId="{00000000-0000-0000-0000-000000000000}"/>
          </ac:spMkLst>
        </pc:spChg>
      </pc:sldChg>
      <pc:sldChg chg="modSp add replId">
        <pc:chgData name="Kelly Mooney" userId="S::kmooney@shpllc.com::253f4b7b-7322-49cb-b5f5-67748d91c656" providerId="AD" clId="Web-{2CB9A665-884F-4A78-8CDC-239C3FB54894}" dt="2020-11-16T14:40:16.157" v="209" actId="20577"/>
        <pc:sldMkLst>
          <pc:docMk/>
          <pc:sldMk cId="3551106565" sldId="525"/>
        </pc:sldMkLst>
        <pc:spChg chg="mod">
          <ac:chgData name="Kelly Mooney" userId="S::kmooney@shpllc.com::253f4b7b-7322-49cb-b5f5-67748d91c656" providerId="AD" clId="Web-{2CB9A665-884F-4A78-8CDC-239C3FB54894}" dt="2020-11-16T14:40:16.157" v="209" actId="20577"/>
          <ac:spMkLst>
            <pc:docMk/>
            <pc:sldMk cId="3551106565" sldId="525"/>
            <ac:spMk id="4" creationId="{00000000-0000-0000-0000-000000000000}"/>
          </ac:spMkLst>
        </pc:spChg>
      </pc:sldChg>
    </pc:docChg>
  </pc:docChgLst>
  <pc:docChgLst>
    <pc:chgData name="Mike Scribner" userId="S::mscribner@shpllc.com::dccf72e0-e85a-4adb-9e4b-f995321596b1" providerId="AD" clId="Web-{C7068B8B-A137-4097-96E6-656DCD49E362}"/>
    <pc:docChg chg="modSld">
      <pc:chgData name="Mike Scribner" userId="S::mscribner@shpllc.com::dccf72e0-e85a-4adb-9e4b-f995321596b1" providerId="AD" clId="Web-{C7068B8B-A137-4097-96E6-656DCD49E362}" dt="2020-07-14T17:29:47.153" v="118" actId="20577"/>
      <pc:docMkLst>
        <pc:docMk/>
      </pc:docMkLst>
      <pc:sldChg chg="modSp">
        <pc:chgData name="Mike Scribner" userId="S::mscribner@shpllc.com::dccf72e0-e85a-4adb-9e4b-f995321596b1" providerId="AD" clId="Web-{C7068B8B-A137-4097-96E6-656DCD49E362}" dt="2020-07-14T17:29:47.153" v="118" actId="20577"/>
        <pc:sldMkLst>
          <pc:docMk/>
          <pc:sldMk cId="3470416652" sldId="463"/>
        </pc:sldMkLst>
        <pc:spChg chg="mod">
          <ac:chgData name="Mike Scribner" userId="S::mscribner@shpllc.com::dccf72e0-e85a-4adb-9e4b-f995321596b1" providerId="AD" clId="Web-{C7068B8B-A137-4097-96E6-656DCD49E362}" dt="2020-07-14T17:29:47.153" v="118" actId="20577"/>
          <ac:spMkLst>
            <pc:docMk/>
            <pc:sldMk cId="3470416652" sldId="463"/>
            <ac:spMk id="4" creationId="{00000000-0000-0000-0000-000000000000}"/>
          </ac:spMkLst>
        </pc:spChg>
      </pc:sldChg>
    </pc:docChg>
  </pc:docChgLst>
  <pc:docChgLst>
    <pc:chgData name="Kelly Mooney" userId="S::kmooney@shpllc.com::253f4b7b-7322-49cb-b5f5-67748d91c656" providerId="AD" clId="Web-{DA3259C7-7613-4E84-A2E2-DE8984483F1A}"/>
    <pc:docChg chg="modSld">
      <pc:chgData name="Kelly Mooney" userId="S::kmooney@shpllc.com::253f4b7b-7322-49cb-b5f5-67748d91c656" providerId="AD" clId="Web-{DA3259C7-7613-4E84-A2E2-DE8984483F1A}" dt="2020-07-14T14:14:50.319" v="236" actId="20577"/>
      <pc:docMkLst>
        <pc:docMk/>
      </pc:docMkLst>
      <pc:sldChg chg="modSp">
        <pc:chgData name="Kelly Mooney" userId="S::kmooney@shpllc.com::253f4b7b-7322-49cb-b5f5-67748d91c656" providerId="AD" clId="Web-{DA3259C7-7613-4E84-A2E2-DE8984483F1A}" dt="2020-07-14T14:14:50.319" v="236" actId="20577"/>
        <pc:sldMkLst>
          <pc:docMk/>
          <pc:sldMk cId="283942386" sldId="479"/>
        </pc:sldMkLst>
        <pc:spChg chg="mod">
          <ac:chgData name="Kelly Mooney" userId="S::kmooney@shpllc.com::253f4b7b-7322-49cb-b5f5-67748d91c656" providerId="AD" clId="Web-{DA3259C7-7613-4E84-A2E2-DE8984483F1A}" dt="2020-07-14T14:14:50.319" v="236" actId="20577"/>
          <ac:spMkLst>
            <pc:docMk/>
            <pc:sldMk cId="283942386" sldId="479"/>
            <ac:spMk id="4" creationId="{00000000-0000-0000-0000-000000000000}"/>
          </ac:spMkLst>
        </pc:spChg>
      </pc:sldChg>
      <pc:sldChg chg="modSp">
        <pc:chgData name="Kelly Mooney" userId="S::kmooney@shpllc.com::253f4b7b-7322-49cb-b5f5-67748d91c656" providerId="AD" clId="Web-{DA3259C7-7613-4E84-A2E2-DE8984483F1A}" dt="2020-07-14T14:08:32.942" v="26" actId="20577"/>
        <pc:sldMkLst>
          <pc:docMk/>
          <pc:sldMk cId="2316220713" sldId="480"/>
        </pc:sldMkLst>
        <pc:spChg chg="mod">
          <ac:chgData name="Kelly Mooney" userId="S::kmooney@shpllc.com::253f4b7b-7322-49cb-b5f5-67748d91c656" providerId="AD" clId="Web-{DA3259C7-7613-4E84-A2E2-DE8984483F1A}" dt="2020-07-14T14:08:32.942" v="26" actId="20577"/>
          <ac:spMkLst>
            <pc:docMk/>
            <pc:sldMk cId="2316220713" sldId="480"/>
            <ac:spMk id="4" creationId="{00000000-0000-0000-0000-000000000000}"/>
          </ac:spMkLst>
        </pc:spChg>
      </pc:sldChg>
    </pc:docChg>
  </pc:docChgLst>
  <pc:docChgLst>
    <pc:chgData name="Kelly Mooney" userId="S::kmooney@shpllc.com::253f4b7b-7322-49cb-b5f5-67748d91c656" providerId="AD" clId="Web-{B7E794D8-3C2C-4ABE-BD15-398E3AB5BA66}"/>
    <pc:docChg chg="addSld delSld modSld">
      <pc:chgData name="Kelly Mooney" userId="S::kmooney@shpllc.com::253f4b7b-7322-49cb-b5f5-67748d91c656" providerId="AD" clId="Web-{B7E794D8-3C2C-4ABE-BD15-398E3AB5BA66}" dt="2020-07-15T13:49:17.893" v="301"/>
      <pc:docMkLst>
        <pc:docMk/>
      </pc:docMkLst>
      <pc:sldChg chg="modSp">
        <pc:chgData name="Kelly Mooney" userId="S::kmooney@shpllc.com::253f4b7b-7322-49cb-b5f5-67748d91c656" providerId="AD" clId="Web-{B7E794D8-3C2C-4ABE-BD15-398E3AB5BA66}" dt="2020-07-15T13:04:39.297" v="2" actId="20577"/>
        <pc:sldMkLst>
          <pc:docMk/>
          <pc:sldMk cId="3470416652" sldId="463"/>
        </pc:sldMkLst>
        <pc:spChg chg="mod">
          <ac:chgData name="Kelly Mooney" userId="S::kmooney@shpllc.com::253f4b7b-7322-49cb-b5f5-67748d91c656" providerId="AD" clId="Web-{B7E794D8-3C2C-4ABE-BD15-398E3AB5BA66}" dt="2020-07-15T13:04:39.297" v="2" actId="20577"/>
          <ac:spMkLst>
            <pc:docMk/>
            <pc:sldMk cId="3470416652" sldId="463"/>
            <ac:spMk id="4" creationId="{00000000-0000-0000-0000-000000000000}"/>
          </ac:spMkLst>
        </pc:spChg>
      </pc:sldChg>
      <pc:sldChg chg="modSp">
        <pc:chgData name="Kelly Mooney" userId="S::kmooney@shpllc.com::253f4b7b-7322-49cb-b5f5-67748d91c656" providerId="AD" clId="Web-{B7E794D8-3C2C-4ABE-BD15-398E3AB5BA66}" dt="2020-07-15T13:49:10.893" v="299" actId="20577"/>
        <pc:sldMkLst>
          <pc:docMk/>
          <pc:sldMk cId="283942386" sldId="479"/>
        </pc:sldMkLst>
        <pc:spChg chg="mod">
          <ac:chgData name="Kelly Mooney" userId="S::kmooney@shpllc.com::253f4b7b-7322-49cb-b5f5-67748d91c656" providerId="AD" clId="Web-{B7E794D8-3C2C-4ABE-BD15-398E3AB5BA66}" dt="2020-07-15T13:49:10.893" v="299" actId="20577"/>
          <ac:spMkLst>
            <pc:docMk/>
            <pc:sldMk cId="283942386" sldId="479"/>
            <ac:spMk id="4" creationId="{00000000-0000-0000-0000-000000000000}"/>
          </ac:spMkLst>
        </pc:spChg>
      </pc:sldChg>
      <pc:sldChg chg="del">
        <pc:chgData name="Kelly Mooney" userId="S::kmooney@shpllc.com::253f4b7b-7322-49cb-b5f5-67748d91c656" providerId="AD" clId="Web-{B7E794D8-3C2C-4ABE-BD15-398E3AB5BA66}" dt="2020-07-15T13:47:28.527" v="216"/>
        <pc:sldMkLst>
          <pc:docMk/>
          <pc:sldMk cId="1840942423" sldId="482"/>
        </pc:sldMkLst>
      </pc:sldChg>
      <pc:sldChg chg="del">
        <pc:chgData name="Kelly Mooney" userId="S::kmooney@shpllc.com::253f4b7b-7322-49cb-b5f5-67748d91c656" providerId="AD" clId="Web-{B7E794D8-3C2C-4ABE-BD15-398E3AB5BA66}" dt="2020-07-15T13:49:17.893" v="301"/>
        <pc:sldMkLst>
          <pc:docMk/>
          <pc:sldMk cId="2210318232" sldId="483"/>
        </pc:sldMkLst>
      </pc:sldChg>
      <pc:sldChg chg="del">
        <pc:chgData name="Kelly Mooney" userId="S::kmooney@shpllc.com::253f4b7b-7322-49cb-b5f5-67748d91c656" providerId="AD" clId="Web-{B7E794D8-3C2C-4ABE-BD15-398E3AB5BA66}" dt="2020-07-15T13:49:17.893" v="300"/>
        <pc:sldMkLst>
          <pc:docMk/>
          <pc:sldMk cId="2943877902" sldId="484"/>
        </pc:sldMkLst>
      </pc:sldChg>
      <pc:sldChg chg="modSp add replId">
        <pc:chgData name="Kelly Mooney" userId="S::kmooney@shpllc.com::253f4b7b-7322-49cb-b5f5-67748d91c656" providerId="AD" clId="Web-{B7E794D8-3C2C-4ABE-BD15-398E3AB5BA66}" dt="2020-07-15T13:28:24.515" v="135" actId="20577"/>
        <pc:sldMkLst>
          <pc:docMk/>
          <pc:sldMk cId="2840476466" sldId="486"/>
        </pc:sldMkLst>
        <pc:spChg chg="mod">
          <ac:chgData name="Kelly Mooney" userId="S::kmooney@shpllc.com::253f4b7b-7322-49cb-b5f5-67748d91c656" providerId="AD" clId="Web-{B7E794D8-3C2C-4ABE-BD15-398E3AB5BA66}" dt="2020-07-15T13:28:24.515" v="135" actId="20577"/>
          <ac:spMkLst>
            <pc:docMk/>
            <pc:sldMk cId="2840476466" sldId="486"/>
            <ac:spMk id="4" creationId="{00000000-0000-0000-0000-000000000000}"/>
          </ac:spMkLst>
        </pc:spChg>
      </pc:sldChg>
      <pc:sldChg chg="modSp add replId">
        <pc:chgData name="Kelly Mooney" userId="S::kmooney@shpllc.com::253f4b7b-7322-49cb-b5f5-67748d91c656" providerId="AD" clId="Web-{B7E794D8-3C2C-4ABE-BD15-398E3AB5BA66}" dt="2020-07-15T13:46:35.023" v="202" actId="20577"/>
        <pc:sldMkLst>
          <pc:docMk/>
          <pc:sldMk cId="3074144596" sldId="487"/>
        </pc:sldMkLst>
        <pc:spChg chg="mod">
          <ac:chgData name="Kelly Mooney" userId="S::kmooney@shpllc.com::253f4b7b-7322-49cb-b5f5-67748d91c656" providerId="AD" clId="Web-{B7E794D8-3C2C-4ABE-BD15-398E3AB5BA66}" dt="2020-07-15T13:46:35.023" v="202" actId="20577"/>
          <ac:spMkLst>
            <pc:docMk/>
            <pc:sldMk cId="3074144596" sldId="487"/>
            <ac:spMk id="4" creationId="{00000000-0000-0000-0000-000000000000}"/>
          </ac:spMkLst>
        </pc:spChg>
      </pc:sldChg>
    </pc:docChg>
  </pc:docChgLst>
  <pc:docChgLst>
    <pc:chgData name="Aaron Higgins" userId="dbd0284b-41fb-4817-a474-e5ef9dd56494" providerId="ADAL" clId="{2FF44D18-C348-4734-B277-09DF1EA1B45C}"/>
    <pc:docChg chg="undo custSel modSld">
      <pc:chgData name="Aaron Higgins" userId="dbd0284b-41fb-4817-a474-e5ef9dd56494" providerId="ADAL" clId="{2FF44D18-C348-4734-B277-09DF1EA1B45C}" dt="2020-11-05T15:26:37.169" v="95" actId="20577"/>
      <pc:docMkLst>
        <pc:docMk/>
      </pc:docMkLst>
      <pc:sldChg chg="modSp mod modTransition modAnim">
        <pc:chgData name="Aaron Higgins" userId="dbd0284b-41fb-4817-a474-e5ef9dd56494" providerId="ADAL" clId="{2FF44D18-C348-4734-B277-09DF1EA1B45C}" dt="2020-11-05T15:26:37.169" v="95" actId="20577"/>
        <pc:sldMkLst>
          <pc:docMk/>
          <pc:sldMk cId="1956006457" sldId="421"/>
        </pc:sldMkLst>
        <pc:spChg chg="mod">
          <ac:chgData name="Aaron Higgins" userId="dbd0284b-41fb-4817-a474-e5ef9dd56494" providerId="ADAL" clId="{2FF44D18-C348-4734-B277-09DF1EA1B45C}" dt="2020-11-05T15:26:37.169" v="95" actId="20577"/>
          <ac:spMkLst>
            <pc:docMk/>
            <pc:sldMk cId="1956006457" sldId="421"/>
            <ac:spMk id="3" creationId="{00000000-0000-0000-0000-000000000000}"/>
          </ac:spMkLst>
        </pc:spChg>
      </pc:sldChg>
      <pc:sldChg chg="modSp mod">
        <pc:chgData name="Aaron Higgins" userId="dbd0284b-41fb-4817-a474-e5ef9dd56494" providerId="ADAL" clId="{2FF44D18-C348-4734-B277-09DF1EA1B45C}" dt="2020-11-05T14:09:46.843" v="15" actId="20577"/>
        <pc:sldMkLst>
          <pc:docMk/>
          <pc:sldMk cId="4190969026" sldId="481"/>
        </pc:sldMkLst>
        <pc:spChg chg="mod">
          <ac:chgData name="Aaron Higgins" userId="dbd0284b-41fb-4817-a474-e5ef9dd56494" providerId="ADAL" clId="{2FF44D18-C348-4734-B277-09DF1EA1B45C}" dt="2020-11-05T14:09:46.843" v="15" actId="20577"/>
          <ac:spMkLst>
            <pc:docMk/>
            <pc:sldMk cId="4190969026" sldId="481"/>
            <ac:spMk id="5" creationId="{751A36FA-9DFC-4BF7-AC50-8C52958EDE41}"/>
          </ac:spMkLst>
        </pc:spChg>
      </pc:sldChg>
      <pc:sldChg chg="mod modShow">
        <pc:chgData name="Aaron Higgins" userId="dbd0284b-41fb-4817-a474-e5ef9dd56494" providerId="ADAL" clId="{2FF44D18-C348-4734-B277-09DF1EA1B45C}" dt="2020-11-05T14:08:42.517" v="0" actId="729"/>
        <pc:sldMkLst>
          <pc:docMk/>
          <pc:sldMk cId="2038658217" sldId="485"/>
        </pc:sldMkLst>
      </pc:sldChg>
      <pc:sldChg chg="modTransition">
        <pc:chgData name="Aaron Higgins" userId="dbd0284b-41fb-4817-a474-e5ef9dd56494" providerId="ADAL" clId="{2FF44D18-C348-4734-B277-09DF1EA1B45C}" dt="2020-11-05T14:08:56.828" v="1"/>
        <pc:sldMkLst>
          <pc:docMk/>
          <pc:sldMk cId="1876692320" sldId="502"/>
        </pc:sldMkLst>
      </pc:sldChg>
      <pc:sldChg chg="modTransition">
        <pc:chgData name="Aaron Higgins" userId="dbd0284b-41fb-4817-a474-e5ef9dd56494" providerId="ADAL" clId="{2FF44D18-C348-4734-B277-09DF1EA1B45C}" dt="2020-11-05T14:08:56.828" v="1"/>
        <pc:sldMkLst>
          <pc:docMk/>
          <pc:sldMk cId="142412853" sldId="504"/>
        </pc:sldMkLst>
      </pc:sldChg>
      <pc:sldChg chg="modTransition">
        <pc:chgData name="Aaron Higgins" userId="dbd0284b-41fb-4817-a474-e5ef9dd56494" providerId="ADAL" clId="{2FF44D18-C348-4734-B277-09DF1EA1B45C}" dt="2020-11-05T14:08:56.828" v="1"/>
        <pc:sldMkLst>
          <pc:docMk/>
          <pc:sldMk cId="2611435676" sldId="506"/>
        </pc:sldMkLst>
      </pc:sldChg>
      <pc:sldChg chg="modTransition">
        <pc:chgData name="Aaron Higgins" userId="dbd0284b-41fb-4817-a474-e5ef9dd56494" providerId="ADAL" clId="{2FF44D18-C348-4734-B277-09DF1EA1B45C}" dt="2020-11-05T14:08:56.828" v="1"/>
        <pc:sldMkLst>
          <pc:docMk/>
          <pc:sldMk cId="316979504" sldId="507"/>
        </pc:sldMkLst>
      </pc:sldChg>
      <pc:sldChg chg="modTransition">
        <pc:chgData name="Aaron Higgins" userId="dbd0284b-41fb-4817-a474-e5ef9dd56494" providerId="ADAL" clId="{2FF44D18-C348-4734-B277-09DF1EA1B45C}" dt="2020-11-05T14:08:56.828" v="1"/>
        <pc:sldMkLst>
          <pc:docMk/>
          <pc:sldMk cId="3476588975" sldId="509"/>
        </pc:sldMkLst>
      </pc:sldChg>
      <pc:sldChg chg="modTransition">
        <pc:chgData name="Aaron Higgins" userId="dbd0284b-41fb-4817-a474-e5ef9dd56494" providerId="ADAL" clId="{2FF44D18-C348-4734-B277-09DF1EA1B45C}" dt="2020-11-05T14:08:56.828" v="1"/>
        <pc:sldMkLst>
          <pc:docMk/>
          <pc:sldMk cId="2002079907" sldId="510"/>
        </pc:sldMkLst>
      </pc:sldChg>
      <pc:sldChg chg="modTransition">
        <pc:chgData name="Aaron Higgins" userId="dbd0284b-41fb-4817-a474-e5ef9dd56494" providerId="ADAL" clId="{2FF44D18-C348-4734-B277-09DF1EA1B45C}" dt="2020-11-05T14:08:56.828" v="1"/>
        <pc:sldMkLst>
          <pc:docMk/>
          <pc:sldMk cId="1318143776" sldId="511"/>
        </pc:sldMkLst>
      </pc:sldChg>
      <pc:sldChg chg="modTransition">
        <pc:chgData name="Aaron Higgins" userId="dbd0284b-41fb-4817-a474-e5ef9dd56494" providerId="ADAL" clId="{2FF44D18-C348-4734-B277-09DF1EA1B45C}" dt="2020-11-05T14:08:56.828" v="1"/>
        <pc:sldMkLst>
          <pc:docMk/>
          <pc:sldMk cId="2136694168" sldId="512"/>
        </pc:sldMkLst>
      </pc:sldChg>
      <pc:sldChg chg="modTransition">
        <pc:chgData name="Aaron Higgins" userId="dbd0284b-41fb-4817-a474-e5ef9dd56494" providerId="ADAL" clId="{2FF44D18-C348-4734-B277-09DF1EA1B45C}" dt="2020-11-05T14:08:56.828" v="1"/>
        <pc:sldMkLst>
          <pc:docMk/>
          <pc:sldMk cId="3957175811" sldId="513"/>
        </pc:sldMkLst>
      </pc:sldChg>
      <pc:sldChg chg="modTransition">
        <pc:chgData name="Aaron Higgins" userId="dbd0284b-41fb-4817-a474-e5ef9dd56494" providerId="ADAL" clId="{2FF44D18-C348-4734-B277-09DF1EA1B45C}" dt="2020-11-05T14:08:56.828" v="1"/>
        <pc:sldMkLst>
          <pc:docMk/>
          <pc:sldMk cId="4228162811" sldId="514"/>
        </pc:sldMkLst>
      </pc:sldChg>
      <pc:sldChg chg="modTransition">
        <pc:chgData name="Aaron Higgins" userId="dbd0284b-41fb-4817-a474-e5ef9dd56494" providerId="ADAL" clId="{2FF44D18-C348-4734-B277-09DF1EA1B45C}" dt="2020-11-05T14:08:56.828" v="1"/>
        <pc:sldMkLst>
          <pc:docMk/>
          <pc:sldMk cId="862910771" sldId="515"/>
        </pc:sldMkLst>
      </pc:sldChg>
      <pc:sldChg chg="modTransition">
        <pc:chgData name="Aaron Higgins" userId="dbd0284b-41fb-4817-a474-e5ef9dd56494" providerId="ADAL" clId="{2FF44D18-C348-4734-B277-09DF1EA1B45C}" dt="2020-11-05T14:08:56.828" v="1"/>
        <pc:sldMkLst>
          <pc:docMk/>
          <pc:sldMk cId="191392774" sldId="516"/>
        </pc:sldMkLst>
      </pc:sldChg>
      <pc:sldChg chg="modTransition">
        <pc:chgData name="Aaron Higgins" userId="dbd0284b-41fb-4817-a474-e5ef9dd56494" providerId="ADAL" clId="{2FF44D18-C348-4734-B277-09DF1EA1B45C}" dt="2020-11-05T14:08:56.828" v="1"/>
        <pc:sldMkLst>
          <pc:docMk/>
          <pc:sldMk cId="2740460382" sldId="517"/>
        </pc:sldMkLst>
      </pc:sldChg>
      <pc:sldChg chg="modTransition">
        <pc:chgData name="Aaron Higgins" userId="dbd0284b-41fb-4817-a474-e5ef9dd56494" providerId="ADAL" clId="{2FF44D18-C348-4734-B277-09DF1EA1B45C}" dt="2020-11-05T14:08:56.828" v="1"/>
        <pc:sldMkLst>
          <pc:docMk/>
          <pc:sldMk cId="554989844" sldId="518"/>
        </pc:sldMkLst>
      </pc:sldChg>
      <pc:sldChg chg="modTransition">
        <pc:chgData name="Aaron Higgins" userId="dbd0284b-41fb-4817-a474-e5ef9dd56494" providerId="ADAL" clId="{2FF44D18-C348-4734-B277-09DF1EA1B45C}" dt="2020-11-05T14:08:56.828" v="1"/>
        <pc:sldMkLst>
          <pc:docMk/>
          <pc:sldMk cId="3378257877" sldId="519"/>
        </pc:sldMkLst>
      </pc:sldChg>
      <pc:sldChg chg="modTransition">
        <pc:chgData name="Aaron Higgins" userId="dbd0284b-41fb-4817-a474-e5ef9dd56494" providerId="ADAL" clId="{2FF44D18-C348-4734-B277-09DF1EA1B45C}" dt="2020-11-05T14:08:56.828" v="1"/>
        <pc:sldMkLst>
          <pc:docMk/>
          <pc:sldMk cId="464991468" sldId="520"/>
        </pc:sldMkLst>
      </pc:sldChg>
      <pc:sldChg chg="modTransition">
        <pc:chgData name="Aaron Higgins" userId="dbd0284b-41fb-4817-a474-e5ef9dd56494" providerId="ADAL" clId="{2FF44D18-C348-4734-B277-09DF1EA1B45C}" dt="2020-11-05T14:08:56.828" v="1"/>
        <pc:sldMkLst>
          <pc:docMk/>
          <pc:sldMk cId="1629394226" sldId="521"/>
        </pc:sldMkLst>
      </pc:sldChg>
      <pc:sldChg chg="modTransition">
        <pc:chgData name="Aaron Higgins" userId="dbd0284b-41fb-4817-a474-e5ef9dd56494" providerId="ADAL" clId="{2FF44D18-C348-4734-B277-09DF1EA1B45C}" dt="2020-11-05T14:08:56.828" v="1"/>
        <pc:sldMkLst>
          <pc:docMk/>
          <pc:sldMk cId="1696770086" sldId="522"/>
        </pc:sldMkLst>
      </pc:sldChg>
      <pc:sldChg chg="modTransition">
        <pc:chgData name="Aaron Higgins" userId="dbd0284b-41fb-4817-a474-e5ef9dd56494" providerId="ADAL" clId="{2FF44D18-C348-4734-B277-09DF1EA1B45C}" dt="2020-11-05T14:08:56.828" v="1"/>
        <pc:sldMkLst>
          <pc:docMk/>
          <pc:sldMk cId="3022770969" sldId="523"/>
        </pc:sldMkLst>
      </pc:sldChg>
    </pc:docChg>
  </pc:docChgLst>
  <pc:docChgLst>
    <pc:chgData name="Kelly Mooney" userId="S::kmooney@shpllc.com::253f4b7b-7322-49cb-b5f5-67748d91c656" providerId="AD" clId="Web-{FC9D3FE0-28FA-4848-815F-2131E5EB7D11}"/>
    <pc:docChg chg="addSld modSld">
      <pc:chgData name="Kelly Mooney" userId="S::kmooney@shpllc.com::253f4b7b-7322-49cb-b5f5-67748d91c656" providerId="AD" clId="Web-{FC9D3FE0-28FA-4848-815F-2131E5EB7D11}" dt="2020-07-14T14:33:17.925" v="106" actId="20577"/>
      <pc:docMkLst>
        <pc:docMk/>
      </pc:docMkLst>
      <pc:sldChg chg="modSp">
        <pc:chgData name="Kelly Mooney" userId="S::kmooney@shpllc.com::253f4b7b-7322-49cb-b5f5-67748d91c656" providerId="AD" clId="Web-{FC9D3FE0-28FA-4848-815F-2131E5EB7D11}" dt="2020-07-14T14:33:17.925" v="106" actId="20577"/>
        <pc:sldMkLst>
          <pc:docMk/>
          <pc:sldMk cId="2316220713" sldId="480"/>
        </pc:sldMkLst>
        <pc:spChg chg="mod">
          <ac:chgData name="Kelly Mooney" userId="S::kmooney@shpllc.com::253f4b7b-7322-49cb-b5f5-67748d91c656" providerId="AD" clId="Web-{FC9D3FE0-28FA-4848-815F-2131E5EB7D11}" dt="2020-07-14T14:33:17.925" v="106" actId="20577"/>
          <ac:spMkLst>
            <pc:docMk/>
            <pc:sldMk cId="2316220713" sldId="480"/>
            <ac:spMk id="4" creationId="{00000000-0000-0000-0000-000000000000}"/>
          </ac:spMkLst>
        </pc:spChg>
      </pc:sldChg>
      <pc:sldChg chg="modSp add replId">
        <pc:chgData name="Kelly Mooney" userId="S::kmooney@shpllc.com::253f4b7b-7322-49cb-b5f5-67748d91c656" providerId="AD" clId="Web-{FC9D3FE0-28FA-4848-815F-2131E5EB7D11}" dt="2020-07-14T14:26:37.394" v="42" actId="20577"/>
        <pc:sldMkLst>
          <pc:docMk/>
          <pc:sldMk cId="1840942423" sldId="482"/>
        </pc:sldMkLst>
        <pc:spChg chg="mod">
          <ac:chgData name="Kelly Mooney" userId="S::kmooney@shpllc.com::253f4b7b-7322-49cb-b5f5-67748d91c656" providerId="AD" clId="Web-{FC9D3FE0-28FA-4848-815F-2131E5EB7D11}" dt="2020-07-14T14:26:24.987" v="37" actId="20577"/>
          <ac:spMkLst>
            <pc:docMk/>
            <pc:sldMk cId="1840942423" sldId="482"/>
            <ac:spMk id="3" creationId="{00000000-0000-0000-0000-000000000000}"/>
          </ac:spMkLst>
        </pc:spChg>
        <pc:spChg chg="mod">
          <ac:chgData name="Kelly Mooney" userId="S::kmooney@shpllc.com::253f4b7b-7322-49cb-b5f5-67748d91c656" providerId="AD" clId="Web-{FC9D3FE0-28FA-4848-815F-2131E5EB7D11}" dt="2020-07-14T14:26:37.394" v="42" actId="20577"/>
          <ac:spMkLst>
            <pc:docMk/>
            <pc:sldMk cId="1840942423" sldId="482"/>
            <ac:spMk id="4" creationId="{00000000-0000-0000-0000-000000000000}"/>
          </ac:spMkLst>
        </pc:spChg>
      </pc:sldChg>
      <pc:sldChg chg="modSp add replId">
        <pc:chgData name="Kelly Mooney" userId="S::kmooney@shpllc.com::253f4b7b-7322-49cb-b5f5-67748d91c656" providerId="AD" clId="Web-{FC9D3FE0-28FA-4848-815F-2131E5EB7D11}" dt="2020-07-14T14:27:54.648" v="74" actId="20577"/>
        <pc:sldMkLst>
          <pc:docMk/>
          <pc:sldMk cId="2210318232" sldId="483"/>
        </pc:sldMkLst>
        <pc:spChg chg="mod">
          <ac:chgData name="Kelly Mooney" userId="S::kmooney@shpllc.com::253f4b7b-7322-49cb-b5f5-67748d91c656" providerId="AD" clId="Web-{FC9D3FE0-28FA-4848-815F-2131E5EB7D11}" dt="2020-07-14T14:27:12.020" v="56" actId="20577"/>
          <ac:spMkLst>
            <pc:docMk/>
            <pc:sldMk cId="2210318232" sldId="483"/>
            <ac:spMk id="3" creationId="{00000000-0000-0000-0000-000000000000}"/>
          </ac:spMkLst>
        </pc:spChg>
        <pc:spChg chg="mod">
          <ac:chgData name="Kelly Mooney" userId="S::kmooney@shpllc.com::253f4b7b-7322-49cb-b5f5-67748d91c656" providerId="AD" clId="Web-{FC9D3FE0-28FA-4848-815F-2131E5EB7D11}" dt="2020-07-14T14:27:54.648" v="74" actId="20577"/>
          <ac:spMkLst>
            <pc:docMk/>
            <pc:sldMk cId="2210318232" sldId="483"/>
            <ac:spMk id="4" creationId="{00000000-0000-0000-0000-000000000000}"/>
          </ac:spMkLst>
        </pc:spChg>
      </pc:sldChg>
      <pc:sldChg chg="modSp add replId">
        <pc:chgData name="Kelly Mooney" userId="S::kmooney@shpllc.com::253f4b7b-7322-49cb-b5f5-67748d91c656" providerId="AD" clId="Web-{FC9D3FE0-28FA-4848-815F-2131E5EB7D11}" dt="2020-07-14T14:31:57.516" v="85" actId="20577"/>
        <pc:sldMkLst>
          <pc:docMk/>
          <pc:sldMk cId="2943877902" sldId="484"/>
        </pc:sldMkLst>
        <pc:spChg chg="mod">
          <ac:chgData name="Kelly Mooney" userId="S::kmooney@shpllc.com::253f4b7b-7322-49cb-b5f5-67748d91c656" providerId="AD" clId="Web-{FC9D3FE0-28FA-4848-815F-2131E5EB7D11}" dt="2020-07-14T14:31:57.516" v="85" actId="20577"/>
          <ac:spMkLst>
            <pc:docMk/>
            <pc:sldMk cId="2943877902" sldId="484"/>
            <ac:spMk id="4" creationId="{00000000-0000-0000-0000-000000000000}"/>
          </ac:spMkLst>
        </pc:spChg>
      </pc:sldChg>
    </pc:docChg>
  </pc:docChgLst>
  <pc:docChgLst>
    <pc:chgData name="Kelly Mooney" userId="S::kmooney@shpllc.com::253f4b7b-7322-49cb-b5f5-67748d91c656" providerId="AD" clId="Web-{B2C04E47-6DCD-40CB-AAD9-96A6F33536D3}"/>
    <pc:docChg chg="addSld delSld modSld sldOrd">
      <pc:chgData name="Kelly Mooney" userId="S::kmooney@shpllc.com::253f4b7b-7322-49cb-b5f5-67748d91c656" providerId="AD" clId="Web-{B2C04E47-6DCD-40CB-AAD9-96A6F33536D3}" dt="2020-10-09T15:56:59.411" v="915" actId="20577"/>
      <pc:docMkLst>
        <pc:docMk/>
      </pc:docMkLst>
      <pc:sldChg chg="del">
        <pc:chgData name="Kelly Mooney" userId="S::kmooney@shpllc.com::253f4b7b-7322-49cb-b5f5-67748d91c656" providerId="AD" clId="Web-{B2C04E47-6DCD-40CB-AAD9-96A6F33536D3}" dt="2020-10-09T15:05:46.844" v="0"/>
        <pc:sldMkLst>
          <pc:docMk/>
          <pc:sldMk cId="184082754" sldId="276"/>
        </pc:sldMkLst>
      </pc:sldChg>
      <pc:sldChg chg="modSp">
        <pc:chgData name="Kelly Mooney" userId="S::kmooney@shpllc.com::253f4b7b-7322-49cb-b5f5-67748d91c656" providerId="AD" clId="Web-{B2C04E47-6DCD-40CB-AAD9-96A6F33536D3}" dt="2020-10-09T15:36:19.753" v="737" actId="20577"/>
        <pc:sldMkLst>
          <pc:docMk/>
          <pc:sldMk cId="4150950478" sldId="438"/>
        </pc:sldMkLst>
        <pc:spChg chg="mod">
          <ac:chgData name="Kelly Mooney" userId="S::kmooney@shpllc.com::253f4b7b-7322-49cb-b5f5-67748d91c656" providerId="AD" clId="Web-{B2C04E47-6DCD-40CB-AAD9-96A6F33536D3}" dt="2020-10-09T15:33:00.232" v="669" actId="14100"/>
          <ac:spMkLst>
            <pc:docMk/>
            <pc:sldMk cId="4150950478" sldId="438"/>
            <ac:spMk id="3" creationId="{00000000-0000-0000-0000-000000000000}"/>
          </ac:spMkLst>
        </pc:spChg>
        <pc:spChg chg="mod">
          <ac:chgData name="Kelly Mooney" userId="S::kmooney@shpllc.com::253f4b7b-7322-49cb-b5f5-67748d91c656" providerId="AD" clId="Web-{B2C04E47-6DCD-40CB-AAD9-96A6F33536D3}" dt="2020-10-09T15:36:19.753" v="737" actId="20577"/>
          <ac:spMkLst>
            <pc:docMk/>
            <pc:sldMk cId="4150950478" sldId="438"/>
            <ac:spMk id="4" creationId="{00000000-0000-0000-0000-000000000000}"/>
          </ac:spMkLst>
        </pc:spChg>
      </pc:sldChg>
      <pc:sldChg chg="modSp">
        <pc:chgData name="Kelly Mooney" userId="S::kmooney@shpllc.com::253f4b7b-7322-49cb-b5f5-67748d91c656" providerId="AD" clId="Web-{B2C04E47-6DCD-40CB-AAD9-96A6F33536D3}" dt="2020-10-09T15:15:36.095" v="320" actId="20577"/>
        <pc:sldMkLst>
          <pc:docMk/>
          <pc:sldMk cId="3470416652" sldId="463"/>
        </pc:sldMkLst>
        <pc:spChg chg="mod">
          <ac:chgData name="Kelly Mooney" userId="S::kmooney@shpllc.com::253f4b7b-7322-49cb-b5f5-67748d91c656" providerId="AD" clId="Web-{B2C04E47-6DCD-40CB-AAD9-96A6F33536D3}" dt="2020-10-09T15:06:37.127" v="12" actId="20577"/>
          <ac:spMkLst>
            <pc:docMk/>
            <pc:sldMk cId="3470416652" sldId="463"/>
            <ac:spMk id="3" creationId="{00000000-0000-0000-0000-000000000000}"/>
          </ac:spMkLst>
        </pc:spChg>
        <pc:spChg chg="mod">
          <ac:chgData name="Kelly Mooney" userId="S::kmooney@shpllc.com::253f4b7b-7322-49cb-b5f5-67748d91c656" providerId="AD" clId="Web-{B2C04E47-6DCD-40CB-AAD9-96A6F33536D3}" dt="2020-10-09T15:15:36.095" v="320" actId="20577"/>
          <ac:spMkLst>
            <pc:docMk/>
            <pc:sldMk cId="3470416652" sldId="463"/>
            <ac:spMk id="4" creationId="{00000000-0000-0000-0000-000000000000}"/>
          </ac:spMkLst>
        </pc:spChg>
      </pc:sldChg>
      <pc:sldChg chg="del">
        <pc:chgData name="Kelly Mooney" userId="S::kmooney@shpllc.com::253f4b7b-7322-49cb-b5f5-67748d91c656" providerId="AD" clId="Web-{B2C04E47-6DCD-40CB-AAD9-96A6F33536D3}" dt="2020-10-09T15:41:27.480" v="846"/>
        <pc:sldMkLst>
          <pc:docMk/>
          <pc:sldMk cId="4110979518" sldId="464"/>
        </pc:sldMkLst>
      </pc:sldChg>
      <pc:sldChg chg="del">
        <pc:chgData name="Kelly Mooney" userId="S::kmooney@shpllc.com::253f4b7b-7322-49cb-b5f5-67748d91c656" providerId="AD" clId="Web-{B2C04E47-6DCD-40CB-AAD9-96A6F33536D3}" dt="2020-10-09T15:41:35.902" v="848"/>
        <pc:sldMkLst>
          <pc:docMk/>
          <pc:sldMk cId="2336033998" sldId="470"/>
        </pc:sldMkLst>
      </pc:sldChg>
      <pc:sldChg chg="modSp">
        <pc:chgData name="Kelly Mooney" userId="S::kmooney@shpllc.com::253f4b7b-7322-49cb-b5f5-67748d91c656" providerId="AD" clId="Web-{B2C04E47-6DCD-40CB-AAD9-96A6F33536D3}" dt="2020-10-09T15:41:17.355" v="843" actId="20577"/>
        <pc:sldMkLst>
          <pc:docMk/>
          <pc:sldMk cId="2013111969" sldId="476"/>
        </pc:sldMkLst>
        <pc:spChg chg="mod">
          <ac:chgData name="Kelly Mooney" userId="S::kmooney@shpllc.com::253f4b7b-7322-49cb-b5f5-67748d91c656" providerId="AD" clId="Web-{B2C04E47-6DCD-40CB-AAD9-96A6F33536D3}" dt="2020-10-09T15:41:17.355" v="843" actId="20577"/>
          <ac:spMkLst>
            <pc:docMk/>
            <pc:sldMk cId="2013111969" sldId="476"/>
            <ac:spMk id="3" creationId="{00000000-0000-0000-0000-000000000000}"/>
          </ac:spMkLst>
        </pc:spChg>
        <pc:spChg chg="mod">
          <ac:chgData name="Kelly Mooney" userId="S::kmooney@shpllc.com::253f4b7b-7322-49cb-b5f5-67748d91c656" providerId="AD" clId="Web-{B2C04E47-6DCD-40CB-AAD9-96A6F33536D3}" dt="2020-10-09T15:41:09.401" v="833" actId="20577"/>
          <ac:spMkLst>
            <pc:docMk/>
            <pc:sldMk cId="2013111969" sldId="476"/>
            <ac:spMk id="4" creationId="{00000000-0000-0000-0000-000000000000}"/>
          </ac:spMkLst>
        </pc:spChg>
      </pc:sldChg>
      <pc:sldChg chg="modSp">
        <pc:chgData name="Kelly Mooney" userId="S::kmooney@shpllc.com::253f4b7b-7322-49cb-b5f5-67748d91c656" providerId="AD" clId="Web-{B2C04E47-6DCD-40CB-AAD9-96A6F33536D3}" dt="2020-10-09T15:52:29.638" v="851" actId="20577"/>
        <pc:sldMkLst>
          <pc:docMk/>
          <pc:sldMk cId="2325461364" sldId="477"/>
        </pc:sldMkLst>
        <pc:spChg chg="mod">
          <ac:chgData name="Kelly Mooney" userId="S::kmooney@shpllc.com::253f4b7b-7322-49cb-b5f5-67748d91c656" providerId="AD" clId="Web-{B2C04E47-6DCD-40CB-AAD9-96A6F33536D3}" dt="2020-10-09T15:52:29.638" v="851" actId="20577"/>
          <ac:spMkLst>
            <pc:docMk/>
            <pc:sldMk cId="2325461364" sldId="477"/>
            <ac:spMk id="3" creationId="{00000000-0000-0000-0000-000000000000}"/>
          </ac:spMkLst>
        </pc:spChg>
        <pc:spChg chg="mod">
          <ac:chgData name="Kelly Mooney" userId="S::kmooney@shpllc.com::253f4b7b-7322-49cb-b5f5-67748d91c656" providerId="AD" clId="Web-{B2C04E47-6DCD-40CB-AAD9-96A6F33536D3}" dt="2020-10-09T15:25:36.376" v="523" actId="20577"/>
          <ac:spMkLst>
            <pc:docMk/>
            <pc:sldMk cId="2325461364" sldId="477"/>
            <ac:spMk id="4" creationId="{00000000-0000-0000-0000-000000000000}"/>
          </ac:spMkLst>
        </pc:spChg>
      </pc:sldChg>
      <pc:sldChg chg="modSp">
        <pc:chgData name="Kelly Mooney" userId="S::kmooney@shpllc.com::253f4b7b-7322-49cb-b5f5-67748d91c656" providerId="AD" clId="Web-{B2C04E47-6DCD-40CB-AAD9-96A6F33536D3}" dt="2020-10-09T15:29:40.742" v="563" actId="20577"/>
        <pc:sldMkLst>
          <pc:docMk/>
          <pc:sldMk cId="1022262726" sldId="478"/>
        </pc:sldMkLst>
        <pc:spChg chg="mod">
          <ac:chgData name="Kelly Mooney" userId="S::kmooney@shpllc.com::253f4b7b-7322-49cb-b5f5-67748d91c656" providerId="AD" clId="Web-{B2C04E47-6DCD-40CB-AAD9-96A6F33536D3}" dt="2020-10-09T15:28:35.975" v="537" actId="20577"/>
          <ac:spMkLst>
            <pc:docMk/>
            <pc:sldMk cId="1022262726" sldId="478"/>
            <ac:spMk id="3" creationId="{00000000-0000-0000-0000-000000000000}"/>
          </ac:spMkLst>
        </pc:spChg>
        <pc:spChg chg="mod">
          <ac:chgData name="Kelly Mooney" userId="S::kmooney@shpllc.com::253f4b7b-7322-49cb-b5f5-67748d91c656" providerId="AD" clId="Web-{B2C04E47-6DCD-40CB-AAD9-96A6F33536D3}" dt="2020-10-09T15:29:40.742" v="563" actId="20577"/>
          <ac:spMkLst>
            <pc:docMk/>
            <pc:sldMk cId="1022262726" sldId="478"/>
            <ac:spMk id="4" creationId="{00000000-0000-0000-0000-000000000000}"/>
          </ac:spMkLst>
        </pc:spChg>
      </pc:sldChg>
      <pc:sldChg chg="del">
        <pc:chgData name="Kelly Mooney" userId="S::kmooney@shpllc.com::253f4b7b-7322-49cb-b5f5-67748d91c656" providerId="AD" clId="Web-{B2C04E47-6DCD-40CB-AAD9-96A6F33536D3}" dt="2020-10-09T15:41:40.121" v="849"/>
        <pc:sldMkLst>
          <pc:docMk/>
          <pc:sldMk cId="283942386" sldId="479"/>
        </pc:sldMkLst>
      </pc:sldChg>
      <pc:sldChg chg="del">
        <pc:chgData name="Kelly Mooney" userId="S::kmooney@shpllc.com::253f4b7b-7322-49cb-b5f5-67748d91c656" providerId="AD" clId="Web-{B2C04E47-6DCD-40CB-AAD9-96A6F33536D3}" dt="2020-10-09T15:41:31.699" v="847"/>
        <pc:sldMkLst>
          <pc:docMk/>
          <pc:sldMk cId="2316220713" sldId="480"/>
        </pc:sldMkLst>
      </pc:sldChg>
      <pc:sldChg chg="modSp">
        <pc:chgData name="Kelly Mooney" userId="S::kmooney@shpllc.com::253f4b7b-7322-49cb-b5f5-67748d91c656" providerId="AD" clId="Web-{B2C04E47-6DCD-40CB-AAD9-96A6F33536D3}" dt="2020-10-09T15:55:34.346" v="879" actId="20577"/>
        <pc:sldMkLst>
          <pc:docMk/>
          <pc:sldMk cId="4190969026" sldId="481"/>
        </pc:sldMkLst>
        <pc:spChg chg="mod">
          <ac:chgData name="Kelly Mooney" userId="S::kmooney@shpllc.com::253f4b7b-7322-49cb-b5f5-67748d91c656" providerId="AD" clId="Web-{B2C04E47-6DCD-40CB-AAD9-96A6F33536D3}" dt="2020-10-09T15:55:34.346" v="879" actId="20577"/>
          <ac:spMkLst>
            <pc:docMk/>
            <pc:sldMk cId="4190969026" sldId="481"/>
            <ac:spMk id="5" creationId="{751A36FA-9DFC-4BF7-AC50-8C52958EDE41}"/>
          </ac:spMkLst>
        </pc:spChg>
      </pc:sldChg>
      <pc:sldChg chg="modSp">
        <pc:chgData name="Kelly Mooney" userId="S::kmooney@shpllc.com::253f4b7b-7322-49cb-b5f5-67748d91c656" providerId="AD" clId="Web-{B2C04E47-6DCD-40CB-AAD9-96A6F33536D3}" dt="2020-10-09T15:16:49.596" v="367" actId="20577"/>
        <pc:sldMkLst>
          <pc:docMk/>
          <pc:sldMk cId="2840476466" sldId="486"/>
        </pc:sldMkLst>
        <pc:spChg chg="mod">
          <ac:chgData name="Kelly Mooney" userId="S::kmooney@shpllc.com::253f4b7b-7322-49cb-b5f5-67748d91c656" providerId="AD" clId="Web-{B2C04E47-6DCD-40CB-AAD9-96A6F33536D3}" dt="2020-10-09T15:16:49.596" v="367" actId="20577"/>
          <ac:spMkLst>
            <pc:docMk/>
            <pc:sldMk cId="2840476466" sldId="486"/>
            <ac:spMk id="3" creationId="{00000000-0000-0000-0000-000000000000}"/>
          </ac:spMkLst>
        </pc:spChg>
        <pc:spChg chg="mod">
          <ac:chgData name="Kelly Mooney" userId="S::kmooney@shpllc.com::253f4b7b-7322-49cb-b5f5-67748d91c656" providerId="AD" clId="Web-{B2C04E47-6DCD-40CB-AAD9-96A6F33536D3}" dt="2020-10-09T15:16:41.909" v="349" actId="20577"/>
          <ac:spMkLst>
            <pc:docMk/>
            <pc:sldMk cId="2840476466" sldId="486"/>
            <ac:spMk id="4" creationId="{00000000-0000-0000-0000-000000000000}"/>
          </ac:spMkLst>
        </pc:spChg>
      </pc:sldChg>
      <pc:sldChg chg="modSp">
        <pc:chgData name="Kelly Mooney" userId="S::kmooney@shpllc.com::253f4b7b-7322-49cb-b5f5-67748d91c656" providerId="AD" clId="Web-{B2C04E47-6DCD-40CB-AAD9-96A6F33536D3}" dt="2020-10-09T15:56:39.832" v="898" actId="20577"/>
        <pc:sldMkLst>
          <pc:docMk/>
          <pc:sldMk cId="3074144596" sldId="487"/>
        </pc:sldMkLst>
        <pc:spChg chg="mod">
          <ac:chgData name="Kelly Mooney" userId="S::kmooney@shpllc.com::253f4b7b-7322-49cb-b5f5-67748d91c656" providerId="AD" clId="Web-{B2C04E47-6DCD-40CB-AAD9-96A6F33536D3}" dt="2020-10-09T15:23:51.795" v="504" actId="14100"/>
          <ac:spMkLst>
            <pc:docMk/>
            <pc:sldMk cId="3074144596" sldId="487"/>
            <ac:spMk id="3" creationId="{00000000-0000-0000-0000-000000000000}"/>
          </ac:spMkLst>
        </pc:spChg>
        <pc:spChg chg="mod">
          <ac:chgData name="Kelly Mooney" userId="S::kmooney@shpllc.com::253f4b7b-7322-49cb-b5f5-67748d91c656" providerId="AD" clId="Web-{B2C04E47-6DCD-40CB-AAD9-96A6F33536D3}" dt="2020-10-09T15:56:39.832" v="898" actId="20577"/>
          <ac:spMkLst>
            <pc:docMk/>
            <pc:sldMk cId="3074144596" sldId="487"/>
            <ac:spMk id="4" creationId="{00000000-0000-0000-0000-000000000000}"/>
          </ac:spMkLst>
        </pc:spChg>
      </pc:sldChg>
      <pc:sldChg chg="modSp add replId">
        <pc:chgData name="Kelly Mooney" userId="S::kmooney@shpllc.com::253f4b7b-7322-49cb-b5f5-67748d91c656" providerId="AD" clId="Web-{B2C04E47-6DCD-40CB-AAD9-96A6F33536D3}" dt="2020-10-09T15:15:03.094" v="319" actId="20577"/>
        <pc:sldMkLst>
          <pc:docMk/>
          <pc:sldMk cId="288316260" sldId="488"/>
        </pc:sldMkLst>
        <pc:spChg chg="mod">
          <ac:chgData name="Kelly Mooney" userId="S::kmooney@shpllc.com::253f4b7b-7322-49cb-b5f5-67748d91c656" providerId="AD" clId="Web-{B2C04E47-6DCD-40CB-AAD9-96A6F33536D3}" dt="2020-10-09T15:14:46.156" v="312" actId="20577"/>
          <ac:spMkLst>
            <pc:docMk/>
            <pc:sldMk cId="288316260" sldId="488"/>
            <ac:spMk id="3" creationId="{00000000-0000-0000-0000-000000000000}"/>
          </ac:spMkLst>
        </pc:spChg>
        <pc:spChg chg="mod">
          <ac:chgData name="Kelly Mooney" userId="S::kmooney@shpllc.com::253f4b7b-7322-49cb-b5f5-67748d91c656" providerId="AD" clId="Web-{B2C04E47-6DCD-40CB-AAD9-96A6F33536D3}" dt="2020-10-09T15:15:03.094" v="319" actId="20577"/>
          <ac:spMkLst>
            <pc:docMk/>
            <pc:sldMk cId="288316260" sldId="488"/>
            <ac:spMk id="4" creationId="{00000000-0000-0000-0000-000000000000}"/>
          </ac:spMkLst>
        </pc:spChg>
      </pc:sldChg>
      <pc:sldChg chg="modSp add ord replId">
        <pc:chgData name="Kelly Mooney" userId="S::kmooney@shpllc.com::253f4b7b-7322-49cb-b5f5-67748d91c656" providerId="AD" clId="Web-{B2C04E47-6DCD-40CB-AAD9-96A6F33536D3}" dt="2020-10-09T15:56:59.411" v="915" actId="20577"/>
        <pc:sldMkLst>
          <pc:docMk/>
          <pc:sldMk cId="3137184649" sldId="489"/>
        </pc:sldMkLst>
        <pc:spChg chg="mod">
          <ac:chgData name="Kelly Mooney" userId="S::kmooney@shpllc.com::253f4b7b-7322-49cb-b5f5-67748d91c656" providerId="AD" clId="Web-{B2C04E47-6DCD-40CB-AAD9-96A6F33536D3}" dt="2020-10-09T15:52:12.638" v="850" actId="14100"/>
          <ac:spMkLst>
            <pc:docMk/>
            <pc:sldMk cId="3137184649" sldId="489"/>
            <ac:spMk id="3" creationId="{00000000-0000-0000-0000-000000000000}"/>
          </ac:spMkLst>
        </pc:spChg>
        <pc:spChg chg="mod">
          <ac:chgData name="Kelly Mooney" userId="S::kmooney@shpllc.com::253f4b7b-7322-49cb-b5f5-67748d91c656" providerId="AD" clId="Web-{B2C04E47-6DCD-40CB-AAD9-96A6F33536D3}" dt="2020-10-09T15:56:59.411" v="915" actId="20577"/>
          <ac:spMkLst>
            <pc:docMk/>
            <pc:sldMk cId="3137184649" sldId="489"/>
            <ac:spMk id="4" creationId="{00000000-0000-0000-0000-000000000000}"/>
          </ac:spMkLst>
        </pc:spChg>
      </pc:sldChg>
      <pc:sldChg chg="modSp add replId">
        <pc:chgData name="Kelly Mooney" userId="S::kmooney@shpllc.com::253f4b7b-7322-49cb-b5f5-67748d91c656" providerId="AD" clId="Web-{B2C04E47-6DCD-40CB-AAD9-96A6F33536D3}" dt="2020-10-09T15:36:22.800" v="754" actId="20577"/>
        <pc:sldMkLst>
          <pc:docMk/>
          <pc:sldMk cId="1759788237" sldId="490"/>
        </pc:sldMkLst>
        <pc:spChg chg="mod">
          <ac:chgData name="Kelly Mooney" userId="S::kmooney@shpllc.com::253f4b7b-7322-49cb-b5f5-67748d91c656" providerId="AD" clId="Web-{B2C04E47-6DCD-40CB-AAD9-96A6F33536D3}" dt="2020-10-09T15:36:22.800" v="754" actId="20577"/>
          <ac:spMkLst>
            <pc:docMk/>
            <pc:sldMk cId="1759788237" sldId="490"/>
            <ac:spMk id="3" creationId="{00000000-0000-0000-0000-000000000000}"/>
          </ac:spMkLst>
        </pc:spChg>
        <pc:spChg chg="mod">
          <ac:chgData name="Kelly Mooney" userId="S::kmooney@shpllc.com::253f4b7b-7322-49cb-b5f5-67748d91c656" providerId="AD" clId="Web-{B2C04E47-6DCD-40CB-AAD9-96A6F33536D3}" dt="2020-10-09T15:36:19.847" v="738" actId="20577"/>
          <ac:spMkLst>
            <pc:docMk/>
            <pc:sldMk cId="1759788237" sldId="490"/>
            <ac:spMk id="4" creationId="{00000000-0000-0000-0000-000000000000}"/>
          </ac:spMkLst>
        </pc:spChg>
      </pc:sldChg>
      <pc:sldChg chg="modSp add replId">
        <pc:chgData name="Kelly Mooney" userId="S::kmooney@shpllc.com::253f4b7b-7322-49cb-b5f5-67748d91c656" providerId="AD" clId="Web-{B2C04E47-6DCD-40CB-AAD9-96A6F33536D3}" dt="2020-10-09T15:39:29.227" v="815" actId="20577"/>
        <pc:sldMkLst>
          <pc:docMk/>
          <pc:sldMk cId="3923246047" sldId="491"/>
        </pc:sldMkLst>
        <pc:spChg chg="mod">
          <ac:chgData name="Kelly Mooney" userId="S::kmooney@shpllc.com::253f4b7b-7322-49cb-b5f5-67748d91c656" providerId="AD" clId="Web-{B2C04E47-6DCD-40CB-AAD9-96A6F33536D3}" dt="2020-10-09T15:36:55.519" v="770" actId="20577"/>
          <ac:spMkLst>
            <pc:docMk/>
            <pc:sldMk cId="3923246047" sldId="491"/>
            <ac:spMk id="3" creationId="{00000000-0000-0000-0000-000000000000}"/>
          </ac:spMkLst>
        </pc:spChg>
        <pc:spChg chg="mod">
          <ac:chgData name="Kelly Mooney" userId="S::kmooney@shpllc.com::253f4b7b-7322-49cb-b5f5-67748d91c656" providerId="AD" clId="Web-{B2C04E47-6DCD-40CB-AAD9-96A6F33536D3}" dt="2020-10-09T15:39:29.227" v="815" actId="20577"/>
          <ac:spMkLst>
            <pc:docMk/>
            <pc:sldMk cId="3923246047" sldId="491"/>
            <ac:spMk id="4" creationId="{00000000-0000-0000-0000-000000000000}"/>
          </ac:spMkLst>
        </pc:spChg>
      </pc:sldChg>
      <pc:sldChg chg="modSp add replId">
        <pc:chgData name="Kelly Mooney" userId="S::kmooney@shpllc.com::253f4b7b-7322-49cb-b5f5-67748d91c656" providerId="AD" clId="Web-{B2C04E47-6DCD-40CB-AAD9-96A6F33536D3}" dt="2020-10-09T15:53:34.890" v="861" actId="20577"/>
        <pc:sldMkLst>
          <pc:docMk/>
          <pc:sldMk cId="1900352226" sldId="492"/>
        </pc:sldMkLst>
        <pc:spChg chg="mod">
          <ac:chgData name="Kelly Mooney" userId="S::kmooney@shpllc.com::253f4b7b-7322-49cb-b5f5-67748d91c656" providerId="AD" clId="Web-{B2C04E47-6DCD-40CB-AAD9-96A6F33536D3}" dt="2020-10-09T15:53:34.890" v="861" actId="20577"/>
          <ac:spMkLst>
            <pc:docMk/>
            <pc:sldMk cId="1900352226" sldId="492"/>
            <ac:spMk id="4" creationId="{00000000-0000-0000-0000-000000000000}"/>
          </ac:spMkLst>
        </pc:spChg>
      </pc:sldChg>
      <pc:sldChg chg="modSp add replId">
        <pc:chgData name="Kelly Mooney" userId="S::kmooney@shpllc.com::253f4b7b-7322-49cb-b5f5-67748d91c656" providerId="AD" clId="Web-{B2C04E47-6DCD-40CB-AAD9-96A6F33536D3}" dt="2020-10-09T15:54:25.266" v="876" actId="20577"/>
        <pc:sldMkLst>
          <pc:docMk/>
          <pc:sldMk cId="3542065155" sldId="493"/>
        </pc:sldMkLst>
        <pc:spChg chg="mod">
          <ac:chgData name="Kelly Mooney" userId="S::kmooney@shpllc.com::253f4b7b-7322-49cb-b5f5-67748d91c656" providerId="AD" clId="Web-{B2C04E47-6DCD-40CB-AAD9-96A6F33536D3}" dt="2020-10-09T15:54:13.547" v="863" actId="20577"/>
          <ac:spMkLst>
            <pc:docMk/>
            <pc:sldMk cId="3542065155" sldId="493"/>
            <ac:spMk id="3" creationId="{00000000-0000-0000-0000-000000000000}"/>
          </ac:spMkLst>
        </pc:spChg>
        <pc:spChg chg="mod">
          <ac:chgData name="Kelly Mooney" userId="S::kmooney@shpllc.com::253f4b7b-7322-49cb-b5f5-67748d91c656" providerId="AD" clId="Web-{B2C04E47-6DCD-40CB-AAD9-96A6F33536D3}" dt="2020-10-09T15:54:25.266" v="876" actId="20577"/>
          <ac:spMkLst>
            <pc:docMk/>
            <pc:sldMk cId="3542065155" sldId="493"/>
            <ac:spMk id="4" creationId="{00000000-0000-0000-0000-000000000000}"/>
          </ac:spMkLst>
        </pc:spChg>
      </pc:sldChg>
    </pc:docChg>
  </pc:docChgLst>
  <pc:docChgLst>
    <pc:chgData name="Aaron Higgins" userId="dbd0284b-41fb-4817-a474-e5ef9dd56494" providerId="ADAL" clId="{EDCEB527-EA96-4F31-9D51-E9BD30A241E8}"/>
    <pc:docChg chg="modSld">
      <pc:chgData name="Aaron Higgins" userId="dbd0284b-41fb-4817-a474-e5ef9dd56494" providerId="ADAL" clId="{EDCEB527-EA96-4F31-9D51-E9BD30A241E8}" dt="2020-11-24T16:24:23.464" v="0"/>
      <pc:docMkLst>
        <pc:docMk/>
      </pc:docMkLst>
      <pc:sldChg chg="modTransition">
        <pc:chgData name="Aaron Higgins" userId="dbd0284b-41fb-4817-a474-e5ef9dd56494" providerId="ADAL" clId="{EDCEB527-EA96-4F31-9D51-E9BD30A241E8}" dt="2020-11-24T16:24:23.464" v="0"/>
        <pc:sldMkLst>
          <pc:docMk/>
          <pc:sldMk cId="42721867" sldId="527"/>
        </pc:sldMkLst>
      </pc:sldChg>
      <pc:sldChg chg="modTransition">
        <pc:chgData name="Aaron Higgins" userId="dbd0284b-41fb-4817-a474-e5ef9dd56494" providerId="ADAL" clId="{EDCEB527-EA96-4F31-9D51-E9BD30A241E8}" dt="2020-11-24T16:24:23.464" v="0"/>
        <pc:sldMkLst>
          <pc:docMk/>
          <pc:sldMk cId="591979572" sldId="528"/>
        </pc:sldMkLst>
      </pc:sldChg>
      <pc:sldChg chg="modTransition">
        <pc:chgData name="Aaron Higgins" userId="dbd0284b-41fb-4817-a474-e5ef9dd56494" providerId="ADAL" clId="{EDCEB527-EA96-4F31-9D51-E9BD30A241E8}" dt="2020-11-24T16:24:23.464" v="0"/>
        <pc:sldMkLst>
          <pc:docMk/>
          <pc:sldMk cId="2966686754" sldId="529"/>
        </pc:sldMkLst>
      </pc:sldChg>
      <pc:sldChg chg="modTransition">
        <pc:chgData name="Aaron Higgins" userId="dbd0284b-41fb-4817-a474-e5ef9dd56494" providerId="ADAL" clId="{EDCEB527-EA96-4F31-9D51-E9BD30A241E8}" dt="2020-11-24T16:24:23.464" v="0"/>
        <pc:sldMkLst>
          <pc:docMk/>
          <pc:sldMk cId="407384778" sldId="530"/>
        </pc:sldMkLst>
      </pc:sldChg>
      <pc:sldChg chg="modTransition">
        <pc:chgData name="Aaron Higgins" userId="dbd0284b-41fb-4817-a474-e5ef9dd56494" providerId="ADAL" clId="{EDCEB527-EA96-4F31-9D51-E9BD30A241E8}" dt="2020-11-24T16:24:23.464" v="0"/>
        <pc:sldMkLst>
          <pc:docMk/>
          <pc:sldMk cId="1674576375" sldId="531"/>
        </pc:sldMkLst>
      </pc:sldChg>
      <pc:sldChg chg="modTransition">
        <pc:chgData name="Aaron Higgins" userId="dbd0284b-41fb-4817-a474-e5ef9dd56494" providerId="ADAL" clId="{EDCEB527-EA96-4F31-9D51-E9BD30A241E8}" dt="2020-11-24T16:24:23.464" v="0"/>
        <pc:sldMkLst>
          <pc:docMk/>
          <pc:sldMk cId="411236563" sldId="537"/>
        </pc:sldMkLst>
      </pc:sldChg>
    </pc:docChg>
  </pc:docChgLst>
  <pc:docChgLst>
    <pc:chgData name="Kelly Mooney" userId="S::kmooney@shpllc.com::253f4b7b-7322-49cb-b5f5-67748d91c656" providerId="AD" clId="Web-{F8ADE627-5B29-4CE3-93D8-F4A21C88BA30}"/>
    <pc:docChg chg="addSld modSld">
      <pc:chgData name="Kelly Mooney" userId="S::kmooney@shpllc.com::253f4b7b-7322-49cb-b5f5-67748d91c656" providerId="AD" clId="Web-{F8ADE627-5B29-4CE3-93D8-F4A21C88BA30}" dt="2020-11-16T15:20:02.835" v="2010" actId="20577"/>
      <pc:docMkLst>
        <pc:docMk/>
      </pc:docMkLst>
      <pc:sldChg chg="modSp">
        <pc:chgData name="Kelly Mooney" userId="S::kmooney@shpllc.com::253f4b7b-7322-49cb-b5f5-67748d91c656" providerId="AD" clId="Web-{F8ADE627-5B29-4CE3-93D8-F4A21C88BA30}" dt="2020-11-16T13:33:28.557" v="4" actId="20577"/>
        <pc:sldMkLst>
          <pc:docMk/>
          <pc:sldMk cId="2038658217" sldId="485"/>
        </pc:sldMkLst>
        <pc:spChg chg="mod">
          <ac:chgData name="Kelly Mooney" userId="S::kmooney@shpllc.com::253f4b7b-7322-49cb-b5f5-67748d91c656" providerId="AD" clId="Web-{F8ADE627-5B29-4CE3-93D8-F4A21C88BA30}" dt="2020-11-16T13:33:28.557" v="4" actId="20577"/>
          <ac:spMkLst>
            <pc:docMk/>
            <pc:sldMk cId="2038658217" sldId="485"/>
            <ac:spMk id="2" creationId="{00000000-0000-0000-0000-000000000000}"/>
          </ac:spMkLst>
        </pc:spChg>
      </pc:sldChg>
      <pc:sldChg chg="modSp">
        <pc:chgData name="Kelly Mooney" userId="S::kmooney@shpllc.com::253f4b7b-7322-49cb-b5f5-67748d91c656" providerId="AD" clId="Web-{F8ADE627-5B29-4CE3-93D8-F4A21C88BA30}" dt="2020-11-16T13:42:56.155" v="475" actId="20577"/>
        <pc:sldMkLst>
          <pc:docMk/>
          <pc:sldMk cId="1876692320" sldId="502"/>
        </pc:sldMkLst>
        <pc:spChg chg="mod">
          <ac:chgData name="Kelly Mooney" userId="S::kmooney@shpllc.com::253f4b7b-7322-49cb-b5f5-67748d91c656" providerId="AD" clId="Web-{F8ADE627-5B29-4CE3-93D8-F4A21C88BA30}" dt="2020-11-16T13:35:46.042" v="49" actId="20577"/>
          <ac:spMkLst>
            <pc:docMk/>
            <pc:sldMk cId="1876692320" sldId="502"/>
            <ac:spMk id="3" creationId="{00000000-0000-0000-0000-000000000000}"/>
          </ac:spMkLst>
        </pc:spChg>
        <pc:spChg chg="mod">
          <ac:chgData name="Kelly Mooney" userId="S::kmooney@shpllc.com::253f4b7b-7322-49cb-b5f5-67748d91c656" providerId="AD" clId="Web-{F8ADE627-5B29-4CE3-93D8-F4A21C88BA30}" dt="2020-11-16T13:42:56.155" v="475" actId="20577"/>
          <ac:spMkLst>
            <pc:docMk/>
            <pc:sldMk cId="1876692320" sldId="502"/>
            <ac:spMk id="4" creationId="{00000000-0000-0000-0000-000000000000}"/>
          </ac:spMkLst>
        </pc:spChg>
      </pc:sldChg>
      <pc:sldChg chg="modSp">
        <pc:chgData name="Kelly Mooney" userId="S::kmooney@shpllc.com::253f4b7b-7322-49cb-b5f5-67748d91c656" providerId="AD" clId="Web-{F8ADE627-5B29-4CE3-93D8-F4A21C88BA30}" dt="2020-11-16T15:12:37.417" v="1977" actId="20577"/>
        <pc:sldMkLst>
          <pc:docMk/>
          <pc:sldMk cId="142412853" sldId="504"/>
        </pc:sldMkLst>
        <pc:spChg chg="mod">
          <ac:chgData name="Kelly Mooney" userId="S::kmooney@shpllc.com::253f4b7b-7322-49cb-b5f5-67748d91c656" providerId="AD" clId="Web-{F8ADE627-5B29-4CE3-93D8-F4A21C88BA30}" dt="2020-11-16T15:10:12.575" v="1749" actId="20577"/>
          <ac:spMkLst>
            <pc:docMk/>
            <pc:sldMk cId="142412853" sldId="504"/>
            <ac:spMk id="3" creationId="{00000000-0000-0000-0000-000000000000}"/>
          </ac:spMkLst>
        </pc:spChg>
        <pc:spChg chg="mod">
          <ac:chgData name="Kelly Mooney" userId="S::kmooney@shpllc.com::253f4b7b-7322-49cb-b5f5-67748d91c656" providerId="AD" clId="Web-{F8ADE627-5B29-4CE3-93D8-F4A21C88BA30}" dt="2020-11-16T15:12:37.417" v="1977" actId="20577"/>
          <ac:spMkLst>
            <pc:docMk/>
            <pc:sldMk cId="142412853" sldId="504"/>
            <ac:spMk id="4" creationId="{00000000-0000-0000-0000-000000000000}"/>
          </ac:spMkLst>
        </pc:spChg>
      </pc:sldChg>
      <pc:sldChg chg="modSp">
        <pc:chgData name="Kelly Mooney" userId="S::kmooney@shpllc.com::253f4b7b-7322-49cb-b5f5-67748d91c656" providerId="AD" clId="Web-{F8ADE627-5B29-4CE3-93D8-F4A21C88BA30}" dt="2020-11-16T14:02:38.507" v="1312" actId="20577"/>
        <pc:sldMkLst>
          <pc:docMk/>
          <pc:sldMk cId="2002079907" sldId="510"/>
        </pc:sldMkLst>
        <pc:spChg chg="mod">
          <ac:chgData name="Kelly Mooney" userId="S::kmooney@shpllc.com::253f4b7b-7322-49cb-b5f5-67748d91c656" providerId="AD" clId="Web-{F8ADE627-5B29-4CE3-93D8-F4A21C88BA30}" dt="2020-11-16T13:56:54.379" v="983" actId="20577"/>
          <ac:spMkLst>
            <pc:docMk/>
            <pc:sldMk cId="2002079907" sldId="510"/>
            <ac:spMk id="3" creationId="{00000000-0000-0000-0000-000000000000}"/>
          </ac:spMkLst>
        </pc:spChg>
        <pc:spChg chg="mod">
          <ac:chgData name="Kelly Mooney" userId="S::kmooney@shpllc.com::253f4b7b-7322-49cb-b5f5-67748d91c656" providerId="AD" clId="Web-{F8ADE627-5B29-4CE3-93D8-F4A21C88BA30}" dt="2020-11-16T14:02:38.507" v="1312" actId="20577"/>
          <ac:spMkLst>
            <pc:docMk/>
            <pc:sldMk cId="2002079907" sldId="510"/>
            <ac:spMk id="4" creationId="{00000000-0000-0000-0000-000000000000}"/>
          </ac:spMkLst>
        </pc:spChg>
      </pc:sldChg>
      <pc:sldChg chg="modSp">
        <pc:chgData name="Kelly Mooney" userId="S::kmooney@shpllc.com::253f4b7b-7322-49cb-b5f5-67748d91c656" providerId="AD" clId="Web-{F8ADE627-5B29-4CE3-93D8-F4A21C88BA30}" dt="2020-11-16T15:10:04.355" v="1734" actId="20577"/>
        <pc:sldMkLst>
          <pc:docMk/>
          <pc:sldMk cId="1318143776" sldId="511"/>
        </pc:sldMkLst>
        <pc:spChg chg="mod">
          <ac:chgData name="Kelly Mooney" userId="S::kmooney@shpllc.com::253f4b7b-7322-49cb-b5f5-67748d91c656" providerId="AD" clId="Web-{F8ADE627-5B29-4CE3-93D8-F4A21C88BA30}" dt="2020-11-16T15:10:04.355" v="1734" actId="20577"/>
          <ac:spMkLst>
            <pc:docMk/>
            <pc:sldMk cId="1318143776" sldId="511"/>
            <ac:spMk id="4" creationId="{00000000-0000-0000-0000-000000000000}"/>
          </ac:spMkLst>
        </pc:spChg>
      </pc:sldChg>
      <pc:sldChg chg="modSp">
        <pc:chgData name="Kelly Mooney" userId="S::kmooney@shpllc.com::253f4b7b-7322-49cb-b5f5-67748d91c656" providerId="AD" clId="Web-{F8ADE627-5B29-4CE3-93D8-F4A21C88BA30}" dt="2020-11-16T13:47:29.906" v="742" actId="20577"/>
        <pc:sldMkLst>
          <pc:docMk/>
          <pc:sldMk cId="2136694168" sldId="512"/>
        </pc:sldMkLst>
        <pc:spChg chg="mod">
          <ac:chgData name="Kelly Mooney" userId="S::kmooney@shpllc.com::253f4b7b-7322-49cb-b5f5-67748d91c656" providerId="AD" clId="Web-{F8ADE627-5B29-4CE3-93D8-F4A21C88BA30}" dt="2020-11-16T13:47:20.297" v="738" actId="20577"/>
          <ac:spMkLst>
            <pc:docMk/>
            <pc:sldMk cId="2136694168" sldId="512"/>
            <ac:spMk id="3" creationId="{00000000-0000-0000-0000-000000000000}"/>
          </ac:spMkLst>
        </pc:spChg>
        <pc:spChg chg="mod">
          <ac:chgData name="Kelly Mooney" userId="S::kmooney@shpllc.com::253f4b7b-7322-49cb-b5f5-67748d91c656" providerId="AD" clId="Web-{F8ADE627-5B29-4CE3-93D8-F4A21C88BA30}" dt="2020-11-16T13:47:29.906" v="742" actId="20577"/>
          <ac:spMkLst>
            <pc:docMk/>
            <pc:sldMk cId="2136694168" sldId="512"/>
            <ac:spMk id="4" creationId="{00000000-0000-0000-0000-000000000000}"/>
          </ac:spMkLst>
        </pc:spChg>
      </pc:sldChg>
      <pc:sldChg chg="modSp">
        <pc:chgData name="Kelly Mooney" userId="S::kmooney@shpllc.com::253f4b7b-7322-49cb-b5f5-67748d91c656" providerId="AD" clId="Web-{F8ADE627-5B29-4CE3-93D8-F4A21C88BA30}" dt="2020-11-16T15:19:52.599" v="1995" actId="20577"/>
        <pc:sldMkLst>
          <pc:docMk/>
          <pc:sldMk cId="3957175811" sldId="513"/>
        </pc:sldMkLst>
        <pc:spChg chg="mod">
          <ac:chgData name="Kelly Mooney" userId="S::kmooney@shpllc.com::253f4b7b-7322-49cb-b5f5-67748d91c656" providerId="AD" clId="Web-{F8ADE627-5B29-4CE3-93D8-F4A21C88BA30}" dt="2020-11-16T15:18:41.858" v="1990" actId="20577"/>
          <ac:spMkLst>
            <pc:docMk/>
            <pc:sldMk cId="3957175811" sldId="513"/>
            <ac:spMk id="3" creationId="{00000000-0000-0000-0000-000000000000}"/>
          </ac:spMkLst>
        </pc:spChg>
        <pc:spChg chg="mod">
          <ac:chgData name="Kelly Mooney" userId="S::kmooney@shpllc.com::253f4b7b-7322-49cb-b5f5-67748d91c656" providerId="AD" clId="Web-{F8ADE627-5B29-4CE3-93D8-F4A21C88BA30}" dt="2020-11-16T15:19:52.599" v="1995" actId="20577"/>
          <ac:spMkLst>
            <pc:docMk/>
            <pc:sldMk cId="3957175811" sldId="513"/>
            <ac:spMk id="4" creationId="{00000000-0000-0000-0000-000000000000}"/>
          </ac:spMkLst>
        </pc:spChg>
      </pc:sldChg>
      <pc:sldChg chg="modSp">
        <pc:chgData name="Kelly Mooney" userId="S::kmooney@shpllc.com::253f4b7b-7322-49cb-b5f5-67748d91c656" providerId="AD" clId="Web-{F8ADE627-5B29-4CE3-93D8-F4A21C88BA30}" dt="2020-11-16T15:20:01.928" v="2008" actId="20577"/>
        <pc:sldMkLst>
          <pc:docMk/>
          <pc:sldMk cId="4228162811" sldId="514"/>
        </pc:sldMkLst>
        <pc:spChg chg="mod">
          <ac:chgData name="Kelly Mooney" userId="S::kmooney@shpllc.com::253f4b7b-7322-49cb-b5f5-67748d91c656" providerId="AD" clId="Web-{F8ADE627-5B29-4CE3-93D8-F4A21C88BA30}" dt="2020-11-16T15:20:01.928" v="2008" actId="20577"/>
          <ac:spMkLst>
            <pc:docMk/>
            <pc:sldMk cId="4228162811" sldId="514"/>
            <ac:spMk id="3" creationId="{00000000-0000-0000-0000-000000000000}"/>
          </ac:spMkLst>
        </pc:spChg>
      </pc:sldChg>
      <pc:sldChg chg="modSp add replId">
        <pc:chgData name="Kelly Mooney" userId="S::kmooney@shpllc.com::253f4b7b-7322-49cb-b5f5-67748d91c656" providerId="AD" clId="Web-{F8ADE627-5B29-4CE3-93D8-F4A21C88BA30}" dt="2020-11-16T13:49:34.457" v="972" actId="20577"/>
        <pc:sldMkLst>
          <pc:docMk/>
          <pc:sldMk cId="1775809410" sldId="524"/>
        </pc:sldMkLst>
        <pc:spChg chg="mod">
          <ac:chgData name="Kelly Mooney" userId="S::kmooney@shpllc.com::253f4b7b-7322-49cb-b5f5-67748d91c656" providerId="AD" clId="Web-{F8ADE627-5B29-4CE3-93D8-F4A21C88BA30}" dt="2020-11-16T13:49:34.457" v="972" actId="20577"/>
          <ac:spMkLst>
            <pc:docMk/>
            <pc:sldMk cId="1775809410" sldId="524"/>
            <ac:spMk id="4" creationId="{00000000-0000-0000-0000-000000000000}"/>
          </ac:spMkLst>
        </pc:spChg>
      </pc:sldChg>
    </pc:docChg>
  </pc:docChgLst>
  <pc:docChgLst>
    <pc:chgData name="Kelly Mooney" userId="S::kmooney@shpllc.com::253f4b7b-7322-49cb-b5f5-67748d91c656" providerId="AD" clId="Web-{88540254-85DC-43C5-8BE1-8046BEA4EA72}"/>
    <pc:docChg chg="addSld modSld">
      <pc:chgData name="Kelly Mooney" userId="S::kmooney@shpllc.com::253f4b7b-7322-49cb-b5f5-67748d91c656" providerId="AD" clId="Web-{88540254-85DC-43C5-8BE1-8046BEA4EA72}" dt="2020-07-14T13:00:14.182" v="567" actId="20577"/>
      <pc:docMkLst>
        <pc:docMk/>
      </pc:docMkLst>
      <pc:sldChg chg="modSp">
        <pc:chgData name="Kelly Mooney" userId="S::kmooney@shpllc.com::253f4b7b-7322-49cb-b5f5-67748d91c656" providerId="AD" clId="Web-{88540254-85DC-43C5-8BE1-8046BEA4EA72}" dt="2020-07-14T12:39:44.052" v="122" actId="20577"/>
        <pc:sldMkLst>
          <pc:docMk/>
          <pc:sldMk cId="4150950478" sldId="438"/>
        </pc:sldMkLst>
        <pc:spChg chg="mod">
          <ac:chgData name="Kelly Mooney" userId="S::kmooney@shpllc.com::253f4b7b-7322-49cb-b5f5-67748d91c656" providerId="AD" clId="Web-{88540254-85DC-43C5-8BE1-8046BEA4EA72}" dt="2020-07-14T12:39:44.052" v="122" actId="20577"/>
          <ac:spMkLst>
            <pc:docMk/>
            <pc:sldMk cId="4150950478" sldId="438"/>
            <ac:spMk id="4" creationId="{00000000-0000-0000-0000-000000000000}"/>
          </ac:spMkLst>
        </pc:spChg>
      </pc:sldChg>
      <pc:sldChg chg="modSp">
        <pc:chgData name="Kelly Mooney" userId="S::kmooney@shpllc.com::253f4b7b-7322-49cb-b5f5-67748d91c656" providerId="AD" clId="Web-{88540254-85DC-43C5-8BE1-8046BEA4EA72}" dt="2020-07-14T12:35:43.161" v="4" actId="20577"/>
        <pc:sldMkLst>
          <pc:docMk/>
          <pc:sldMk cId="3470416652" sldId="463"/>
        </pc:sldMkLst>
        <pc:spChg chg="mod">
          <ac:chgData name="Kelly Mooney" userId="S::kmooney@shpllc.com::253f4b7b-7322-49cb-b5f5-67748d91c656" providerId="AD" clId="Web-{88540254-85DC-43C5-8BE1-8046BEA4EA72}" dt="2020-07-14T12:35:43.161" v="4" actId="20577"/>
          <ac:spMkLst>
            <pc:docMk/>
            <pc:sldMk cId="3470416652" sldId="463"/>
            <ac:spMk id="4" creationId="{00000000-0000-0000-0000-000000000000}"/>
          </ac:spMkLst>
        </pc:spChg>
      </pc:sldChg>
      <pc:sldChg chg="modSp">
        <pc:chgData name="Kelly Mooney" userId="S::kmooney@shpllc.com::253f4b7b-7322-49cb-b5f5-67748d91c656" providerId="AD" clId="Web-{88540254-85DC-43C5-8BE1-8046BEA4EA72}" dt="2020-07-14T12:55:37.774" v="474" actId="20577"/>
        <pc:sldMkLst>
          <pc:docMk/>
          <pc:sldMk cId="4110979518" sldId="464"/>
        </pc:sldMkLst>
        <pc:spChg chg="mod">
          <ac:chgData name="Kelly Mooney" userId="S::kmooney@shpllc.com::253f4b7b-7322-49cb-b5f5-67748d91c656" providerId="AD" clId="Web-{88540254-85DC-43C5-8BE1-8046BEA4EA72}" dt="2020-07-14T12:51:24.711" v="140" actId="20577"/>
          <ac:spMkLst>
            <pc:docMk/>
            <pc:sldMk cId="4110979518" sldId="464"/>
            <ac:spMk id="3" creationId="{00000000-0000-0000-0000-000000000000}"/>
          </ac:spMkLst>
        </pc:spChg>
        <pc:spChg chg="mod">
          <ac:chgData name="Kelly Mooney" userId="S::kmooney@shpllc.com::253f4b7b-7322-49cb-b5f5-67748d91c656" providerId="AD" clId="Web-{88540254-85DC-43C5-8BE1-8046BEA4EA72}" dt="2020-07-14T12:55:37.774" v="474" actId="20577"/>
          <ac:spMkLst>
            <pc:docMk/>
            <pc:sldMk cId="4110979518" sldId="464"/>
            <ac:spMk id="4" creationId="{00000000-0000-0000-0000-000000000000}"/>
          </ac:spMkLst>
        </pc:spChg>
      </pc:sldChg>
      <pc:sldChg chg="modSp">
        <pc:chgData name="Kelly Mooney" userId="S::kmooney@shpllc.com::253f4b7b-7322-49cb-b5f5-67748d91c656" providerId="AD" clId="Web-{88540254-85DC-43C5-8BE1-8046BEA4EA72}" dt="2020-07-14T12:55:59.711" v="486" actId="20577"/>
        <pc:sldMkLst>
          <pc:docMk/>
          <pc:sldMk cId="2336033998" sldId="470"/>
        </pc:sldMkLst>
        <pc:spChg chg="mod">
          <ac:chgData name="Kelly Mooney" userId="S::kmooney@shpllc.com::253f4b7b-7322-49cb-b5f5-67748d91c656" providerId="AD" clId="Web-{88540254-85DC-43C5-8BE1-8046BEA4EA72}" dt="2020-07-14T12:55:59.711" v="486" actId="20577"/>
          <ac:spMkLst>
            <pc:docMk/>
            <pc:sldMk cId="2336033998" sldId="470"/>
            <ac:spMk id="4" creationId="{00000000-0000-0000-0000-000000000000}"/>
          </ac:spMkLst>
        </pc:spChg>
      </pc:sldChg>
      <pc:sldChg chg="modSp">
        <pc:chgData name="Kelly Mooney" userId="S::kmooney@shpllc.com::253f4b7b-7322-49cb-b5f5-67748d91c656" providerId="AD" clId="Web-{88540254-85DC-43C5-8BE1-8046BEA4EA72}" dt="2020-07-14T12:39:30.834" v="119" actId="20577"/>
        <pc:sldMkLst>
          <pc:docMk/>
          <pc:sldMk cId="2013111969" sldId="476"/>
        </pc:sldMkLst>
        <pc:spChg chg="mod">
          <ac:chgData name="Kelly Mooney" userId="S::kmooney@shpllc.com::253f4b7b-7322-49cb-b5f5-67748d91c656" providerId="AD" clId="Web-{88540254-85DC-43C5-8BE1-8046BEA4EA72}" dt="2020-07-14T12:39:30.834" v="119" actId="20577"/>
          <ac:spMkLst>
            <pc:docMk/>
            <pc:sldMk cId="2013111969" sldId="476"/>
            <ac:spMk id="4" creationId="{00000000-0000-0000-0000-000000000000}"/>
          </ac:spMkLst>
        </pc:spChg>
      </pc:sldChg>
      <pc:sldChg chg="modSp">
        <pc:chgData name="Kelly Mooney" userId="S::kmooney@shpllc.com::253f4b7b-7322-49cb-b5f5-67748d91c656" providerId="AD" clId="Web-{88540254-85DC-43C5-8BE1-8046BEA4EA72}" dt="2020-07-14T12:38:01.490" v="75" actId="20577"/>
        <pc:sldMkLst>
          <pc:docMk/>
          <pc:sldMk cId="2325461364" sldId="477"/>
        </pc:sldMkLst>
        <pc:spChg chg="mod">
          <ac:chgData name="Kelly Mooney" userId="S::kmooney@shpllc.com::253f4b7b-7322-49cb-b5f5-67748d91c656" providerId="AD" clId="Web-{88540254-85DC-43C5-8BE1-8046BEA4EA72}" dt="2020-07-14T12:38:01.490" v="75" actId="20577"/>
          <ac:spMkLst>
            <pc:docMk/>
            <pc:sldMk cId="2325461364" sldId="477"/>
            <ac:spMk id="4" creationId="{00000000-0000-0000-0000-000000000000}"/>
          </ac:spMkLst>
        </pc:spChg>
      </pc:sldChg>
      <pc:sldChg chg="modSp">
        <pc:chgData name="Kelly Mooney" userId="S::kmooney@shpllc.com::253f4b7b-7322-49cb-b5f5-67748d91c656" providerId="AD" clId="Web-{88540254-85DC-43C5-8BE1-8046BEA4EA72}" dt="2020-07-14T13:00:14.182" v="567" actId="20577"/>
        <pc:sldMkLst>
          <pc:docMk/>
          <pc:sldMk cId="283942386" sldId="479"/>
        </pc:sldMkLst>
        <pc:spChg chg="mod">
          <ac:chgData name="Kelly Mooney" userId="S::kmooney@shpllc.com::253f4b7b-7322-49cb-b5f5-67748d91c656" providerId="AD" clId="Web-{88540254-85DC-43C5-8BE1-8046BEA4EA72}" dt="2020-07-14T12:56:09.618" v="495" actId="20577"/>
          <ac:spMkLst>
            <pc:docMk/>
            <pc:sldMk cId="283942386" sldId="479"/>
            <ac:spMk id="3" creationId="{00000000-0000-0000-0000-000000000000}"/>
          </ac:spMkLst>
        </pc:spChg>
        <pc:spChg chg="mod">
          <ac:chgData name="Kelly Mooney" userId="S::kmooney@shpllc.com::253f4b7b-7322-49cb-b5f5-67748d91c656" providerId="AD" clId="Web-{88540254-85DC-43C5-8BE1-8046BEA4EA72}" dt="2020-07-14T13:00:14.182" v="567" actId="20577"/>
          <ac:spMkLst>
            <pc:docMk/>
            <pc:sldMk cId="283942386" sldId="479"/>
            <ac:spMk id="4" creationId="{00000000-0000-0000-0000-000000000000}"/>
          </ac:spMkLst>
        </pc:spChg>
      </pc:sldChg>
      <pc:sldChg chg="add replId">
        <pc:chgData name="Kelly Mooney" userId="S::kmooney@shpllc.com::253f4b7b-7322-49cb-b5f5-67748d91c656" providerId="AD" clId="Web-{88540254-85DC-43C5-8BE1-8046BEA4EA72}" dt="2020-07-14T12:40:10.756" v="123"/>
        <pc:sldMkLst>
          <pc:docMk/>
          <pc:sldMk cId="2316220713" sldId="480"/>
        </pc:sldMkLst>
      </pc:sldChg>
    </pc:docChg>
  </pc:docChgLst>
  <pc:docChgLst>
    <pc:chgData name="Mike Scribner" userId="S::mscribner@shpllc.com::dccf72e0-e85a-4adb-9e4b-f995321596b1" providerId="AD" clId="Web-{DFD0359B-4F7D-4F35-858B-DD4AA7CDAB93}"/>
    <pc:docChg chg="modSld">
      <pc:chgData name="Mike Scribner" userId="S::mscribner@shpllc.com::dccf72e0-e85a-4adb-9e4b-f995321596b1" providerId="AD" clId="Web-{DFD0359B-4F7D-4F35-858B-DD4AA7CDAB93}" dt="2020-07-15T14:13:29.862" v="59" actId="20577"/>
      <pc:docMkLst>
        <pc:docMk/>
      </pc:docMkLst>
      <pc:sldChg chg="modSp">
        <pc:chgData name="Mike Scribner" userId="S::mscribner@shpllc.com::dccf72e0-e85a-4adb-9e4b-f995321596b1" providerId="AD" clId="Web-{DFD0359B-4F7D-4F35-858B-DD4AA7CDAB93}" dt="2020-07-15T14:12:07.248" v="53" actId="1076"/>
        <pc:sldMkLst>
          <pc:docMk/>
          <pc:sldMk cId="4150950478" sldId="438"/>
        </pc:sldMkLst>
        <pc:spChg chg="mod">
          <ac:chgData name="Mike Scribner" userId="S::mscribner@shpllc.com::dccf72e0-e85a-4adb-9e4b-f995321596b1" providerId="AD" clId="Web-{DFD0359B-4F7D-4F35-858B-DD4AA7CDAB93}" dt="2020-07-15T14:12:07.248" v="53" actId="1076"/>
          <ac:spMkLst>
            <pc:docMk/>
            <pc:sldMk cId="4150950478" sldId="438"/>
            <ac:spMk id="4" creationId="{00000000-0000-0000-0000-000000000000}"/>
          </ac:spMkLst>
        </pc:spChg>
      </pc:sldChg>
      <pc:sldChg chg="modSp">
        <pc:chgData name="Mike Scribner" userId="S::mscribner@shpllc.com::dccf72e0-e85a-4adb-9e4b-f995321596b1" providerId="AD" clId="Web-{DFD0359B-4F7D-4F35-858B-DD4AA7CDAB93}" dt="2020-07-15T14:02:39.656" v="50" actId="20577"/>
        <pc:sldMkLst>
          <pc:docMk/>
          <pc:sldMk cId="3470416652" sldId="463"/>
        </pc:sldMkLst>
        <pc:spChg chg="mod">
          <ac:chgData name="Mike Scribner" userId="S::mscribner@shpllc.com::dccf72e0-e85a-4adb-9e4b-f995321596b1" providerId="AD" clId="Web-{DFD0359B-4F7D-4F35-858B-DD4AA7CDAB93}" dt="2020-07-15T14:02:39.656" v="50" actId="20577"/>
          <ac:spMkLst>
            <pc:docMk/>
            <pc:sldMk cId="3470416652" sldId="463"/>
            <ac:spMk id="4" creationId="{00000000-0000-0000-0000-000000000000}"/>
          </ac:spMkLst>
        </pc:spChg>
      </pc:sldChg>
      <pc:sldChg chg="modSp">
        <pc:chgData name="Mike Scribner" userId="S::mscribner@shpllc.com::dccf72e0-e85a-4adb-9e4b-f995321596b1" providerId="AD" clId="Web-{DFD0359B-4F7D-4F35-858B-DD4AA7CDAB93}" dt="2020-07-15T14:12:40.047" v="56" actId="20577"/>
        <pc:sldMkLst>
          <pc:docMk/>
          <pc:sldMk cId="4110979518" sldId="464"/>
        </pc:sldMkLst>
        <pc:spChg chg="mod">
          <ac:chgData name="Mike Scribner" userId="S::mscribner@shpllc.com::dccf72e0-e85a-4adb-9e4b-f995321596b1" providerId="AD" clId="Web-{DFD0359B-4F7D-4F35-858B-DD4AA7CDAB93}" dt="2020-07-15T14:12:40.047" v="56" actId="20577"/>
          <ac:spMkLst>
            <pc:docMk/>
            <pc:sldMk cId="4110979518" sldId="464"/>
            <ac:spMk id="4" creationId="{00000000-0000-0000-0000-000000000000}"/>
          </ac:spMkLst>
        </pc:spChg>
      </pc:sldChg>
      <pc:sldChg chg="modSp">
        <pc:chgData name="Mike Scribner" userId="S::mscribner@shpllc.com::dccf72e0-e85a-4adb-9e4b-f995321596b1" providerId="AD" clId="Web-{DFD0359B-4F7D-4F35-858B-DD4AA7CDAB93}" dt="2020-07-15T14:13:29.862" v="59" actId="20577"/>
        <pc:sldMkLst>
          <pc:docMk/>
          <pc:sldMk cId="2316220713" sldId="480"/>
        </pc:sldMkLst>
        <pc:spChg chg="mod">
          <ac:chgData name="Mike Scribner" userId="S::mscribner@shpllc.com::dccf72e0-e85a-4adb-9e4b-f995321596b1" providerId="AD" clId="Web-{DFD0359B-4F7D-4F35-858B-DD4AA7CDAB93}" dt="2020-07-15T14:13:29.862" v="59" actId="20577"/>
          <ac:spMkLst>
            <pc:docMk/>
            <pc:sldMk cId="2316220713" sldId="480"/>
            <ac:spMk id="4" creationId="{00000000-0000-0000-0000-000000000000}"/>
          </ac:spMkLst>
        </pc:spChg>
      </pc:sldChg>
    </pc:docChg>
  </pc:docChgLst>
  <pc:docChgLst>
    <pc:chgData name="Mike Scribner" userId="S::mscribner@shpllc.com::dccf72e0-e85a-4adb-9e4b-f995321596b1" providerId="AD" clId="Web-{ACF4EC71-F8D2-4813-9B10-14F3D4C0AE05}"/>
    <pc:docChg chg="modSld">
      <pc:chgData name="Mike Scribner" userId="S::mscribner@shpllc.com::dccf72e0-e85a-4adb-9e4b-f995321596b1" providerId="AD" clId="Web-{ACF4EC71-F8D2-4813-9B10-14F3D4C0AE05}" dt="2020-07-14T19:43:09.685" v="302" actId="14100"/>
      <pc:docMkLst>
        <pc:docMk/>
      </pc:docMkLst>
      <pc:sldChg chg="modSp">
        <pc:chgData name="Mike Scribner" userId="S::mscribner@shpllc.com::dccf72e0-e85a-4adb-9e4b-f995321596b1" providerId="AD" clId="Web-{ACF4EC71-F8D2-4813-9B10-14F3D4C0AE05}" dt="2020-07-14T17:49:57.931" v="52" actId="20577"/>
        <pc:sldMkLst>
          <pc:docMk/>
          <pc:sldMk cId="4150950478" sldId="438"/>
        </pc:sldMkLst>
        <pc:spChg chg="mod">
          <ac:chgData name="Mike Scribner" userId="S::mscribner@shpllc.com::dccf72e0-e85a-4adb-9e4b-f995321596b1" providerId="AD" clId="Web-{ACF4EC71-F8D2-4813-9B10-14F3D4C0AE05}" dt="2020-07-14T17:49:57.931" v="52" actId="20577"/>
          <ac:spMkLst>
            <pc:docMk/>
            <pc:sldMk cId="4150950478" sldId="438"/>
            <ac:spMk id="4" creationId="{00000000-0000-0000-0000-000000000000}"/>
          </ac:spMkLst>
        </pc:spChg>
      </pc:sldChg>
      <pc:sldChg chg="modSp">
        <pc:chgData name="Mike Scribner" userId="S::mscribner@shpllc.com::dccf72e0-e85a-4adb-9e4b-f995321596b1" providerId="AD" clId="Web-{ACF4EC71-F8D2-4813-9B10-14F3D4C0AE05}" dt="2020-07-14T17:31:22.437" v="8" actId="20577"/>
        <pc:sldMkLst>
          <pc:docMk/>
          <pc:sldMk cId="3470416652" sldId="463"/>
        </pc:sldMkLst>
        <pc:spChg chg="mod">
          <ac:chgData name="Mike Scribner" userId="S::mscribner@shpllc.com::dccf72e0-e85a-4adb-9e4b-f995321596b1" providerId="AD" clId="Web-{ACF4EC71-F8D2-4813-9B10-14F3D4C0AE05}" dt="2020-07-14T17:31:22.437" v="8" actId="20577"/>
          <ac:spMkLst>
            <pc:docMk/>
            <pc:sldMk cId="3470416652" sldId="463"/>
            <ac:spMk id="4" creationId="{00000000-0000-0000-0000-000000000000}"/>
          </ac:spMkLst>
        </pc:spChg>
      </pc:sldChg>
      <pc:sldChg chg="modSp">
        <pc:chgData name="Mike Scribner" userId="S::mscribner@shpllc.com::dccf72e0-e85a-4adb-9e4b-f995321596b1" providerId="AD" clId="Web-{ACF4EC71-F8D2-4813-9B10-14F3D4C0AE05}" dt="2020-07-14T17:55:59.533" v="211" actId="20577"/>
        <pc:sldMkLst>
          <pc:docMk/>
          <pc:sldMk cId="4110979518" sldId="464"/>
        </pc:sldMkLst>
        <pc:spChg chg="mod">
          <ac:chgData name="Mike Scribner" userId="S::mscribner@shpllc.com::dccf72e0-e85a-4adb-9e4b-f995321596b1" providerId="AD" clId="Web-{ACF4EC71-F8D2-4813-9B10-14F3D4C0AE05}" dt="2020-07-14T17:55:59.533" v="211" actId="20577"/>
          <ac:spMkLst>
            <pc:docMk/>
            <pc:sldMk cId="4110979518" sldId="464"/>
            <ac:spMk id="4" creationId="{00000000-0000-0000-0000-000000000000}"/>
          </ac:spMkLst>
        </pc:spChg>
      </pc:sldChg>
      <pc:sldChg chg="modSp">
        <pc:chgData name="Mike Scribner" userId="S::mscribner@shpllc.com::dccf72e0-e85a-4adb-9e4b-f995321596b1" providerId="AD" clId="Web-{ACF4EC71-F8D2-4813-9B10-14F3D4C0AE05}" dt="2020-07-14T18:24:00.719" v="267" actId="20577"/>
        <pc:sldMkLst>
          <pc:docMk/>
          <pc:sldMk cId="2336033998" sldId="470"/>
        </pc:sldMkLst>
        <pc:spChg chg="mod">
          <ac:chgData name="Mike Scribner" userId="S::mscribner@shpllc.com::dccf72e0-e85a-4adb-9e4b-f995321596b1" providerId="AD" clId="Web-{ACF4EC71-F8D2-4813-9B10-14F3D4C0AE05}" dt="2020-07-14T18:24:00.719" v="267" actId="20577"/>
          <ac:spMkLst>
            <pc:docMk/>
            <pc:sldMk cId="2336033998" sldId="470"/>
            <ac:spMk id="4" creationId="{00000000-0000-0000-0000-000000000000}"/>
          </ac:spMkLst>
        </pc:spChg>
      </pc:sldChg>
      <pc:sldChg chg="modSp">
        <pc:chgData name="Mike Scribner" userId="S::mscribner@shpllc.com::dccf72e0-e85a-4adb-9e4b-f995321596b1" providerId="AD" clId="Web-{ACF4EC71-F8D2-4813-9B10-14F3D4C0AE05}" dt="2020-07-14T17:50:53.732" v="55" actId="20577"/>
        <pc:sldMkLst>
          <pc:docMk/>
          <pc:sldMk cId="2013111969" sldId="476"/>
        </pc:sldMkLst>
        <pc:spChg chg="mod">
          <ac:chgData name="Mike Scribner" userId="S::mscribner@shpllc.com::dccf72e0-e85a-4adb-9e4b-f995321596b1" providerId="AD" clId="Web-{ACF4EC71-F8D2-4813-9B10-14F3D4C0AE05}" dt="2020-07-14T17:50:53.732" v="55" actId="20577"/>
          <ac:spMkLst>
            <pc:docMk/>
            <pc:sldMk cId="2013111969" sldId="476"/>
            <ac:spMk id="4" creationId="{00000000-0000-0000-0000-000000000000}"/>
          </ac:spMkLst>
        </pc:spChg>
      </pc:sldChg>
      <pc:sldChg chg="modSp">
        <pc:chgData name="Mike Scribner" userId="S::mscribner@shpllc.com::dccf72e0-e85a-4adb-9e4b-f995321596b1" providerId="AD" clId="Web-{ACF4EC71-F8D2-4813-9B10-14F3D4C0AE05}" dt="2020-07-14T17:38:24.261" v="15" actId="20577"/>
        <pc:sldMkLst>
          <pc:docMk/>
          <pc:sldMk cId="2325461364" sldId="477"/>
        </pc:sldMkLst>
        <pc:spChg chg="mod">
          <ac:chgData name="Mike Scribner" userId="S::mscribner@shpllc.com::dccf72e0-e85a-4adb-9e4b-f995321596b1" providerId="AD" clId="Web-{ACF4EC71-F8D2-4813-9B10-14F3D4C0AE05}" dt="2020-07-14T17:38:24.261" v="15" actId="20577"/>
          <ac:spMkLst>
            <pc:docMk/>
            <pc:sldMk cId="2325461364" sldId="477"/>
            <ac:spMk id="4" creationId="{00000000-0000-0000-0000-000000000000}"/>
          </ac:spMkLst>
        </pc:spChg>
      </pc:sldChg>
      <pc:sldChg chg="modSp">
        <pc:chgData name="Mike Scribner" userId="S::mscribner@shpllc.com::dccf72e0-e85a-4adb-9e4b-f995321596b1" providerId="AD" clId="Web-{ACF4EC71-F8D2-4813-9B10-14F3D4C0AE05}" dt="2020-07-14T17:47:44.891" v="19" actId="20577"/>
        <pc:sldMkLst>
          <pc:docMk/>
          <pc:sldMk cId="1022262726" sldId="478"/>
        </pc:sldMkLst>
        <pc:spChg chg="mod">
          <ac:chgData name="Mike Scribner" userId="S::mscribner@shpllc.com::dccf72e0-e85a-4adb-9e4b-f995321596b1" providerId="AD" clId="Web-{ACF4EC71-F8D2-4813-9B10-14F3D4C0AE05}" dt="2020-07-14T17:47:44.891" v="19" actId="20577"/>
          <ac:spMkLst>
            <pc:docMk/>
            <pc:sldMk cId="1022262726" sldId="478"/>
            <ac:spMk id="4" creationId="{00000000-0000-0000-0000-000000000000}"/>
          </ac:spMkLst>
        </pc:spChg>
      </pc:sldChg>
      <pc:sldChg chg="modSp">
        <pc:chgData name="Mike Scribner" userId="S::mscribner@shpllc.com::dccf72e0-e85a-4adb-9e4b-f995321596b1" providerId="AD" clId="Web-{ACF4EC71-F8D2-4813-9B10-14F3D4C0AE05}" dt="2020-07-14T19:38:14.049" v="270" actId="20577"/>
        <pc:sldMkLst>
          <pc:docMk/>
          <pc:sldMk cId="283942386" sldId="479"/>
        </pc:sldMkLst>
        <pc:spChg chg="mod">
          <ac:chgData name="Mike Scribner" userId="S::mscribner@shpllc.com::dccf72e0-e85a-4adb-9e4b-f995321596b1" providerId="AD" clId="Web-{ACF4EC71-F8D2-4813-9B10-14F3D4C0AE05}" dt="2020-07-14T19:38:14.049" v="270" actId="20577"/>
          <ac:spMkLst>
            <pc:docMk/>
            <pc:sldMk cId="283942386" sldId="479"/>
            <ac:spMk id="4" creationId="{00000000-0000-0000-0000-000000000000}"/>
          </ac:spMkLst>
        </pc:spChg>
      </pc:sldChg>
      <pc:sldChg chg="modSp">
        <pc:chgData name="Mike Scribner" userId="S::mscribner@shpllc.com::dccf72e0-e85a-4adb-9e4b-f995321596b1" providerId="AD" clId="Web-{ACF4EC71-F8D2-4813-9B10-14F3D4C0AE05}" dt="2020-07-14T18:01:47.915" v="262" actId="20577"/>
        <pc:sldMkLst>
          <pc:docMk/>
          <pc:sldMk cId="2316220713" sldId="480"/>
        </pc:sldMkLst>
        <pc:spChg chg="mod">
          <ac:chgData name="Mike Scribner" userId="S::mscribner@shpllc.com::dccf72e0-e85a-4adb-9e4b-f995321596b1" providerId="AD" clId="Web-{ACF4EC71-F8D2-4813-9B10-14F3D4C0AE05}" dt="2020-07-14T18:01:47.915" v="262" actId="20577"/>
          <ac:spMkLst>
            <pc:docMk/>
            <pc:sldMk cId="2316220713" sldId="480"/>
            <ac:spMk id="4" creationId="{00000000-0000-0000-0000-000000000000}"/>
          </ac:spMkLst>
        </pc:spChg>
      </pc:sldChg>
      <pc:sldChg chg="modSp">
        <pc:chgData name="Mike Scribner" userId="S::mscribner@shpllc.com::dccf72e0-e85a-4adb-9e4b-f995321596b1" providerId="AD" clId="Web-{ACF4EC71-F8D2-4813-9B10-14F3D4C0AE05}" dt="2020-07-14T19:43:09.685" v="302" actId="14100"/>
        <pc:sldMkLst>
          <pc:docMk/>
          <pc:sldMk cId="2943877902" sldId="484"/>
        </pc:sldMkLst>
        <pc:spChg chg="mod">
          <ac:chgData name="Mike Scribner" userId="S::mscribner@shpllc.com::dccf72e0-e85a-4adb-9e4b-f995321596b1" providerId="AD" clId="Web-{ACF4EC71-F8D2-4813-9B10-14F3D4C0AE05}" dt="2020-07-14T19:43:09.685" v="302" actId="14100"/>
          <ac:spMkLst>
            <pc:docMk/>
            <pc:sldMk cId="2943877902" sldId="48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CFBABFA-1411-43FB-889F-80B325327598}" type="datetimeFigureOut">
              <a:rPr lang="en-US" smtClean="0"/>
              <a:t>11/24/2020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4F69FE8-5791-4588-B8F4-0682D05F30AD}" type="slidenum">
              <a:rPr lang="en-US" smtClean="0"/>
              <a:t>‹#›</a:t>
            </a:fld>
            <a:endParaRPr lang="en-US"/>
          </a:p>
        </p:txBody>
      </p:sp>
    </p:spTree>
    <p:extLst>
      <p:ext uri="{BB962C8B-B14F-4D97-AF65-F5344CB8AC3E}">
        <p14:creationId xmlns:p14="http://schemas.microsoft.com/office/powerpoint/2010/main" val="2588398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069098"/>
            <a:ext cx="9144000" cy="1017134"/>
          </a:xfrm>
        </p:spPr>
        <p:txBody>
          <a:bodyPr anchor="b"/>
          <a:lstStyle>
            <a:lvl1pPr algn="ctr">
              <a:defRPr sz="6000">
                <a:solidFill>
                  <a:schemeClr val="accent1">
                    <a:lumMod val="75000"/>
                  </a:schemeClr>
                </a:solidFill>
              </a:defRPr>
            </a:lvl1pPr>
          </a:lstStyle>
          <a:p>
            <a:r>
              <a:rPr lang="en-US"/>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05015"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97075"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12955" y="6047624"/>
            <a:ext cx="311045" cy="311045"/>
          </a:xfrm>
          <a:prstGeom prst="rect">
            <a:avLst/>
          </a:prstGeom>
        </p:spPr>
      </p:pic>
    </p:spTree>
    <p:extLst>
      <p:ext uri="{BB962C8B-B14F-4D97-AF65-F5344CB8AC3E}">
        <p14:creationId xmlns:p14="http://schemas.microsoft.com/office/powerpoint/2010/main" val="3790218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Picture Placeholder 6">
            <a:extLst>
              <a:ext uri="{FF2B5EF4-FFF2-40B4-BE49-F238E27FC236}">
                <a16:creationId xmlns:a16="http://schemas.microsoft.com/office/drawing/2014/main" id="{C1EDA442-156E-4E7F-B13F-61A30A151DE2}"/>
              </a:ext>
            </a:extLst>
          </p:cNvPr>
          <p:cNvSpPr>
            <a:spLocks noGrp="1"/>
          </p:cNvSpPr>
          <p:nvPr>
            <p:ph type="pic" sz="quarter" idx="12" hasCustomPrompt="1"/>
          </p:nvPr>
        </p:nvSpPr>
        <p:spPr>
          <a:xfrm>
            <a:off x="48387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81153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7" name="Picture Placeholder 6">
            <a:extLst>
              <a:ext uri="{FF2B5EF4-FFF2-40B4-BE49-F238E27FC236}">
                <a16:creationId xmlns:a16="http://schemas.microsoft.com/office/drawing/2014/main" id="{4794320A-928B-49B7-B0F6-514D26658414}"/>
              </a:ext>
            </a:extLst>
          </p:cNvPr>
          <p:cNvSpPr>
            <a:spLocks noGrp="1"/>
          </p:cNvSpPr>
          <p:nvPr>
            <p:ph type="pic" sz="quarter" idx="14" hasCustomPrompt="1"/>
          </p:nvPr>
        </p:nvSpPr>
        <p:spPr>
          <a:xfrm>
            <a:off x="1562100" y="1529828"/>
            <a:ext cx="2514600" cy="2325144"/>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49843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425450" y="481903"/>
            <a:ext cx="5483754" cy="5070595"/>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6312966" y="481903"/>
            <a:ext cx="5396434" cy="1018552"/>
          </a:xfrm>
        </p:spPr>
        <p:txBody>
          <a:bodyPr/>
          <a:lstStyle>
            <a:lvl1pPr>
              <a:defRPr>
                <a:solidFill>
                  <a:schemeClr val="accent1">
                    <a:lumMod val="75000"/>
                  </a:schemeClr>
                </a:solidFill>
                <a:latin typeface="+mn-lt"/>
              </a:defRPr>
            </a:lvl1pPr>
          </a:lstStyle>
          <a:p>
            <a:r>
              <a:rPr lang="en-US"/>
              <a:t>Page Heading</a:t>
            </a:r>
          </a:p>
        </p:txBody>
      </p:sp>
      <p:sp>
        <p:nvSpPr>
          <p:cNvPr id="22" name="Content Placeholder 2"/>
          <p:cNvSpPr>
            <a:spLocks noGrp="1"/>
          </p:cNvSpPr>
          <p:nvPr>
            <p:ph idx="1"/>
          </p:nvPr>
        </p:nvSpPr>
        <p:spPr>
          <a:xfrm>
            <a:off x="6312966"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127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6269306" y="481903"/>
            <a:ext cx="5483754" cy="5070595"/>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414661" y="481903"/>
            <a:ext cx="5396434" cy="1018552"/>
          </a:xfrm>
        </p:spPr>
        <p:txBody>
          <a:bodyPr/>
          <a:lstStyle>
            <a:lvl1pPr>
              <a:defRPr>
                <a:solidFill>
                  <a:schemeClr val="accent1">
                    <a:lumMod val="75000"/>
                  </a:schemeClr>
                </a:solidFill>
                <a:latin typeface="+mn-lt"/>
              </a:defRPr>
            </a:lvl1pPr>
          </a:lstStyle>
          <a:p>
            <a:r>
              <a:rPr lang="en-US"/>
              <a:t>Page Heading</a:t>
            </a:r>
          </a:p>
        </p:txBody>
      </p:sp>
      <p:sp>
        <p:nvSpPr>
          <p:cNvPr id="22" name="Content Placeholder 2"/>
          <p:cNvSpPr>
            <a:spLocks noGrp="1"/>
          </p:cNvSpPr>
          <p:nvPr>
            <p:ph idx="1"/>
          </p:nvPr>
        </p:nvSpPr>
        <p:spPr>
          <a:xfrm>
            <a:off x="414661"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6023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A2DB44-BC59-4C0D-B6BA-D0618B68915E}"/>
              </a:ext>
            </a:extLst>
          </p:cNvPr>
          <p:cNvSpPr>
            <a:spLocks noGrp="1"/>
          </p:cNvSpPr>
          <p:nvPr>
            <p:ph type="pic" sz="quarter" idx="13" hasCustomPrompt="1"/>
          </p:nvPr>
        </p:nvSpPr>
        <p:spPr>
          <a:xfrm>
            <a:off x="6932103" y="1673630"/>
            <a:ext cx="4084319" cy="2313940"/>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pic>
        <p:nvPicPr>
          <p:cNvPr id="20" name="Picture 19">
            <a:extLst>
              <a:ext uri="{FF2B5EF4-FFF2-40B4-BE49-F238E27FC236}">
                <a16:creationId xmlns:a16="http://schemas.microsoft.com/office/drawing/2014/main" id="{D84D11FC-9EA1-4EA8-A49E-0279A98E3E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77407" y="1500455"/>
            <a:ext cx="4393712" cy="3517392"/>
          </a:xfrm>
          <a:prstGeom prst="rect">
            <a:avLst/>
          </a:prstGeom>
        </p:spPr>
      </p:pic>
      <p:sp>
        <p:nvSpPr>
          <p:cNvPr id="11" name="Rectangle 10"/>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4" name="TextBox 13"/>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5" name="Picture 14"/>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6" name="Picture 15"/>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7" name="Picture 16"/>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8" name="Picture 17"/>
          <p:cNvPicPr/>
          <p:nvPr userDrawn="1"/>
        </p:nvPicPr>
        <p:blipFill>
          <a:blip r:embed="rId7">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1" name="Title 1"/>
          <p:cNvSpPr>
            <a:spLocks noGrp="1"/>
          </p:cNvSpPr>
          <p:nvPr>
            <p:ph type="title" hasCustomPrompt="1"/>
          </p:nvPr>
        </p:nvSpPr>
        <p:spPr>
          <a:xfrm>
            <a:off x="414661" y="481903"/>
            <a:ext cx="5396434" cy="1018552"/>
          </a:xfrm>
        </p:spPr>
        <p:txBody>
          <a:bodyPr/>
          <a:lstStyle>
            <a:lvl1pPr>
              <a:defRPr>
                <a:solidFill>
                  <a:schemeClr val="accent1">
                    <a:lumMod val="75000"/>
                  </a:schemeClr>
                </a:solidFill>
                <a:latin typeface="+mn-lt"/>
              </a:defRPr>
            </a:lvl1pPr>
          </a:lstStyle>
          <a:p>
            <a:r>
              <a:rPr lang="en-US"/>
              <a:t>Page Heading</a:t>
            </a:r>
          </a:p>
        </p:txBody>
      </p:sp>
      <p:sp>
        <p:nvSpPr>
          <p:cNvPr id="22" name="Content Placeholder 2"/>
          <p:cNvSpPr>
            <a:spLocks noGrp="1"/>
          </p:cNvSpPr>
          <p:nvPr>
            <p:ph idx="1"/>
          </p:nvPr>
        </p:nvSpPr>
        <p:spPr>
          <a:xfrm>
            <a:off x="414661" y="1797913"/>
            <a:ext cx="5396434" cy="3754586"/>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12237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914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5E6ACAB-C341-4F22-B4CC-C99801714F1D}"/>
              </a:ext>
            </a:extLst>
          </p:cNvPr>
          <p:cNvSpPr/>
          <p:nvPr userDrawn="1"/>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24000" y="2069098"/>
            <a:ext cx="9144000" cy="1017134"/>
          </a:xfrm>
        </p:spPr>
        <p:txBody>
          <a:bodyPr anchor="b"/>
          <a:lstStyle>
            <a:lvl1pPr algn="ctr">
              <a:defRPr sz="6000">
                <a:solidFill>
                  <a:schemeClr val="bg1"/>
                </a:solidFill>
              </a:defRPr>
            </a:lvl1pPr>
          </a:lstStyle>
          <a:p>
            <a:r>
              <a:rPr lang="en-US"/>
              <a:t>Presentation Title</a:t>
            </a:r>
          </a:p>
        </p:txBody>
      </p:sp>
      <p:sp>
        <p:nvSpPr>
          <p:cNvPr id="3" name="Subtitle 2"/>
          <p:cNvSpPr>
            <a:spLocks noGrp="1"/>
          </p:cNvSpPr>
          <p:nvPr>
            <p:ph type="subTitle" idx="1" hasCustomPrompt="1"/>
          </p:nvPr>
        </p:nvSpPr>
        <p:spPr>
          <a:xfrm>
            <a:off x="1524000" y="3178307"/>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41041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12192000" cy="5545660"/>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2" name="Title 1"/>
          <p:cNvSpPr>
            <a:spLocks noGrp="1"/>
          </p:cNvSpPr>
          <p:nvPr>
            <p:ph type="ctrTitle" hasCustomPrompt="1"/>
          </p:nvPr>
        </p:nvSpPr>
        <p:spPr>
          <a:xfrm>
            <a:off x="1524000" y="1959439"/>
            <a:ext cx="9144000" cy="1017134"/>
          </a:xfrm>
        </p:spPr>
        <p:txBody>
          <a:bodyPr anchor="b"/>
          <a:lstStyle>
            <a:lvl1pPr algn="ctr">
              <a:defRPr sz="6000">
                <a:solidFill>
                  <a:schemeClr val="bg1"/>
                </a:solidFill>
              </a:defRPr>
            </a:lvl1pPr>
          </a:lstStyle>
          <a:p>
            <a:r>
              <a:rPr lang="en-US"/>
              <a:t>Presentation Title</a:t>
            </a:r>
          </a:p>
        </p:txBody>
      </p:sp>
      <p:sp>
        <p:nvSpPr>
          <p:cNvPr id="3" name="Subtitle 2"/>
          <p:cNvSpPr>
            <a:spLocks noGrp="1"/>
          </p:cNvSpPr>
          <p:nvPr>
            <p:ph type="subTitle" idx="1" hasCustomPrompt="1"/>
          </p:nvPr>
        </p:nvSpPr>
        <p:spPr>
          <a:xfrm>
            <a:off x="1524000" y="3068648"/>
            <a:ext cx="9144000" cy="1326668"/>
          </a:xfrm>
        </p:spPr>
        <p:txBody>
          <a:bodyPr/>
          <a:lstStyle>
            <a:lvl1pPr marL="0" indent="0" algn="ctr">
              <a:buNone/>
              <a:defRPr sz="2400" baseline="0">
                <a:solidFill>
                  <a:schemeClr val="bg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Tree>
    <p:extLst>
      <p:ext uri="{BB962C8B-B14F-4D97-AF65-F5344CB8AC3E}">
        <p14:creationId xmlns:p14="http://schemas.microsoft.com/office/powerpoint/2010/main" val="10635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950037"/>
            <a:ext cx="9144000" cy="1017134"/>
          </a:xfrm>
        </p:spPr>
        <p:txBody>
          <a:bodyPr anchor="b"/>
          <a:lstStyle>
            <a:lvl1pPr algn="ctr">
              <a:defRPr sz="6000">
                <a:solidFill>
                  <a:schemeClr val="accent1">
                    <a:lumMod val="75000"/>
                  </a:schemeClr>
                </a:solidFill>
              </a:defRPr>
            </a:lvl1pPr>
          </a:lstStyle>
          <a:p>
            <a:r>
              <a:rPr lang="en-US"/>
              <a:t>Presentation Title</a:t>
            </a:r>
          </a:p>
        </p:txBody>
      </p:sp>
      <p:sp>
        <p:nvSpPr>
          <p:cNvPr id="3" name="Subtitle 2"/>
          <p:cNvSpPr>
            <a:spLocks noGrp="1"/>
          </p:cNvSpPr>
          <p:nvPr>
            <p:ph type="subTitle" idx="1" hasCustomPrompt="1"/>
          </p:nvPr>
        </p:nvSpPr>
        <p:spPr>
          <a:xfrm>
            <a:off x="1524000" y="4059246"/>
            <a:ext cx="9144000" cy="1326668"/>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12192000" cy="2492829"/>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Tree>
    <p:extLst>
      <p:ext uri="{BB962C8B-B14F-4D97-AF65-F5344CB8AC3E}">
        <p14:creationId xmlns:p14="http://schemas.microsoft.com/office/powerpoint/2010/main" val="274279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5" name="Picture Placeholder 6">
            <a:extLst>
              <a:ext uri="{FF2B5EF4-FFF2-40B4-BE49-F238E27FC236}">
                <a16:creationId xmlns:a16="http://schemas.microsoft.com/office/drawing/2014/main" id="{085CADB1-C9FF-48EF-BF24-959E292AA098}"/>
              </a:ext>
            </a:extLst>
          </p:cNvPr>
          <p:cNvSpPr>
            <a:spLocks noGrp="1"/>
          </p:cNvSpPr>
          <p:nvPr>
            <p:ph type="pic" sz="quarter" idx="11" hasCustomPrompt="1"/>
          </p:nvPr>
        </p:nvSpPr>
        <p:spPr>
          <a:xfrm>
            <a:off x="0" y="0"/>
            <a:ext cx="6106886" cy="5849957"/>
          </a:xfrm>
          <a:pattFill prst="lgGrid">
            <a:fgClr>
              <a:schemeClr val="accent1"/>
            </a:fgClr>
            <a:bgClr>
              <a:schemeClr val="bg1"/>
            </a:bgClr>
          </a:pattFill>
        </p:spPr>
        <p:txBody>
          <a:bodyPr anchor="ctr">
            <a:normAutofit/>
          </a:bodyPr>
          <a:lstStyle>
            <a:lvl1pPr marL="0" indent="0" algn="ctr">
              <a:buNone/>
              <a:defRPr sz="1800"/>
            </a:lvl1pPr>
          </a:lstStyle>
          <a:p>
            <a:r>
              <a:rPr lang="en-US"/>
              <a:t>Drag and drop your picture here</a:t>
            </a:r>
          </a:p>
        </p:txBody>
      </p:sp>
      <p:sp>
        <p:nvSpPr>
          <p:cNvPr id="2" name="Title 1"/>
          <p:cNvSpPr>
            <a:spLocks noGrp="1"/>
          </p:cNvSpPr>
          <p:nvPr>
            <p:ph type="ctrTitle" hasCustomPrompt="1"/>
          </p:nvPr>
        </p:nvSpPr>
        <p:spPr>
          <a:xfrm>
            <a:off x="6455229" y="1315839"/>
            <a:ext cx="5366658" cy="1746453"/>
          </a:xfrm>
        </p:spPr>
        <p:txBody>
          <a:bodyPr anchor="b"/>
          <a:lstStyle>
            <a:lvl1pPr algn="ctr">
              <a:defRPr sz="6000">
                <a:solidFill>
                  <a:schemeClr val="accent1">
                    <a:lumMod val="75000"/>
                  </a:schemeClr>
                </a:solidFill>
              </a:defRPr>
            </a:lvl1pPr>
          </a:lstStyle>
          <a:p>
            <a:r>
              <a:rPr lang="en-US"/>
              <a:t>Presentation Title</a:t>
            </a:r>
          </a:p>
        </p:txBody>
      </p:sp>
      <p:sp>
        <p:nvSpPr>
          <p:cNvPr id="3" name="Subtitle 2"/>
          <p:cNvSpPr>
            <a:spLocks noGrp="1"/>
          </p:cNvSpPr>
          <p:nvPr>
            <p:ph type="subTitle" idx="1" hasCustomPrompt="1"/>
          </p:nvPr>
        </p:nvSpPr>
        <p:spPr>
          <a:xfrm>
            <a:off x="6455228" y="3391507"/>
            <a:ext cx="5366659" cy="656380"/>
          </a:xfrm>
        </p:spPr>
        <p:txBody>
          <a:bodyPr/>
          <a:lstStyle>
            <a:lvl1pPr marL="0" indent="0" algn="ctr">
              <a:buNone/>
              <a:defRPr sz="2400"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Speaker Name, Speaker Title</a:t>
            </a:r>
          </a:p>
        </p:txBody>
      </p:sp>
      <p:sp>
        <p:nvSpPr>
          <p:cNvPr id="7" name="Rectangle 6"/>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0" name="TextBox 9"/>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1" name="Picture 10"/>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2" name="Picture 11"/>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3" name="Picture 12"/>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4" name="Picture 13"/>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403383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1">
                    <a:lumMod val="75000"/>
                  </a:schemeClr>
                </a:solidFill>
                <a:latin typeface="+mn-lt"/>
              </a:defRPr>
            </a:lvl1pPr>
          </a:lstStyle>
          <a:p>
            <a:r>
              <a:rPr lang="en-US"/>
              <a:t>Page Heading</a:t>
            </a:r>
          </a:p>
        </p:txBody>
      </p:sp>
      <p:sp>
        <p:nvSpPr>
          <p:cNvPr id="3" name="Content Placeholder 2"/>
          <p:cNvSpPr>
            <a:spLocks noGrp="1"/>
          </p:cNvSpPr>
          <p:nvPr>
            <p:ph idx="1"/>
          </p:nvPr>
        </p:nvSpPr>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2" name="TextBox 11"/>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3" name="Picture 12"/>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4" name="Picture 13"/>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5" name="Picture 14"/>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6" name="Picture 15"/>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332311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5E6ACAB-C341-4F22-B4CC-C99801714F1D}"/>
              </a:ext>
            </a:extLst>
          </p:cNvPr>
          <p:cNvSpPr/>
          <p:nvPr userDrawn="1"/>
        </p:nvSpPr>
        <p:spPr>
          <a:xfrm>
            <a:off x="0" y="-22783"/>
            <a:ext cx="12192000" cy="54837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Page Heading</a:t>
            </a:r>
          </a:p>
        </p:txBody>
      </p:sp>
      <p:sp>
        <p:nvSpPr>
          <p:cNvPr id="3" name="Content Placeholder 2"/>
          <p:cNvSpPr>
            <a:spLocks noGrp="1"/>
          </p:cNvSpPr>
          <p:nvPr>
            <p:ph idx="1"/>
          </p:nvPr>
        </p:nvSpPr>
        <p:spPr/>
        <p:txBody>
          <a:bodyPr/>
          <a:lstStyle>
            <a:lvl1pPr>
              <a:buClr>
                <a:schemeClr val="bg2"/>
              </a:buClr>
              <a:defRPr>
                <a:solidFill>
                  <a:schemeClr val="bg1"/>
                </a:solidFill>
              </a:defRPr>
            </a:lvl1pPr>
            <a:lvl2pPr>
              <a:buClr>
                <a:schemeClr val="bg2"/>
              </a:buClr>
              <a:defRPr>
                <a:solidFill>
                  <a:schemeClr val="bg1"/>
                </a:solidFill>
              </a:defRPr>
            </a:lvl2pPr>
            <a:lvl3pPr>
              <a:buClr>
                <a:schemeClr val="bg2"/>
              </a:buClr>
              <a:defRPr>
                <a:solidFill>
                  <a:schemeClr val="bg1"/>
                </a:solidFill>
              </a:defRPr>
            </a:lvl3pPr>
            <a:lvl4pPr>
              <a:buClr>
                <a:schemeClr val="bg2"/>
              </a:buClr>
              <a:defRPr>
                <a:solidFill>
                  <a:schemeClr val="bg1"/>
                </a:solidFill>
              </a:defRPr>
            </a:lvl4pPr>
            <a:lvl5pPr>
              <a:buClr>
                <a:schemeClr val="bg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2" name="TextBox 11"/>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3" name="Picture 12"/>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4" name="Picture 13"/>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5" name="Picture 14"/>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6" name="Picture 15"/>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318068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11" name="TextBox 10"/>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2" name="Picture 11"/>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3" name="Picture 12"/>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4" name="Picture 13"/>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5" name="Picture 14"/>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25661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latin typeface="+mn-lt"/>
              </a:defRPr>
            </a:lvl1pPr>
          </a:lstStyle>
          <a:p>
            <a:r>
              <a:rPr lang="en-US"/>
              <a:t>Click to edit Master title style</a:t>
            </a:r>
          </a:p>
        </p:txBody>
      </p:sp>
      <p:sp>
        <p:nvSpPr>
          <p:cNvPr id="6" name="Rectangle 5"/>
          <p:cNvSpPr/>
          <p:nvPr userDrawn="1"/>
        </p:nvSpPr>
        <p:spPr>
          <a:xfrm>
            <a:off x="0" y="5849957"/>
            <a:ext cx="12192000" cy="67202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9397389" y="5552499"/>
            <a:ext cx="2093206" cy="122287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5029" y="5712245"/>
            <a:ext cx="1784028" cy="947450"/>
          </a:xfrm>
          <a:prstGeom prst="rect">
            <a:avLst/>
          </a:prstGeom>
        </p:spPr>
      </p:pic>
      <p:sp>
        <p:nvSpPr>
          <p:cNvPr id="9" name="TextBox 8"/>
          <p:cNvSpPr txBox="1"/>
          <p:nvPr userDrawn="1"/>
        </p:nvSpPr>
        <p:spPr>
          <a:xfrm>
            <a:off x="2020991" y="6047624"/>
            <a:ext cx="2573039" cy="307777"/>
          </a:xfrm>
          <a:prstGeom prst="rect">
            <a:avLst/>
          </a:prstGeom>
          <a:noFill/>
        </p:spPr>
        <p:txBody>
          <a:bodyPr wrap="square" rtlCol="0">
            <a:spAutoFit/>
          </a:bodyPr>
          <a:lstStyle/>
          <a:p>
            <a:r>
              <a:rPr lang="en-US" sz="1400">
                <a:solidFill>
                  <a:schemeClr val="bg1"/>
                </a:solidFill>
              </a:rPr>
              <a:t>shpllc.com | 912-691-5711 </a:t>
            </a:r>
          </a:p>
        </p:txBody>
      </p:sp>
      <p:pic>
        <p:nvPicPr>
          <p:cNvPr id="10" name="Picture 9"/>
          <p:cNvPicPr/>
          <p:nvPr userDrawn="1"/>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609777" y="6047624"/>
            <a:ext cx="311045" cy="311045"/>
          </a:xfrm>
          <a:prstGeom prst="rect">
            <a:avLst/>
          </a:prstGeom>
        </p:spPr>
      </p:pic>
      <p:pic>
        <p:nvPicPr>
          <p:cNvPr id="11" name="Picture 10"/>
          <p:cNvPicPr/>
          <p:nvPr userDrawn="1"/>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0623" y="6047624"/>
            <a:ext cx="311045" cy="311045"/>
          </a:xfrm>
          <a:prstGeom prst="rect">
            <a:avLst/>
          </a:prstGeom>
        </p:spPr>
      </p:pic>
      <p:pic>
        <p:nvPicPr>
          <p:cNvPr id="12" name="Picture 11"/>
          <p:cNvPicPr/>
          <p:nvPr userDrawn="1"/>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82683" y="6048259"/>
            <a:ext cx="311045" cy="311045"/>
          </a:xfrm>
          <a:prstGeom prst="rect">
            <a:avLst/>
          </a:prstGeom>
        </p:spPr>
      </p:pic>
      <p:pic>
        <p:nvPicPr>
          <p:cNvPr id="13" name="Picture 12"/>
          <p:cNvPicPr/>
          <p:nvPr userDrawn="1"/>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98563" y="6047624"/>
            <a:ext cx="311045" cy="311045"/>
          </a:xfrm>
          <a:prstGeom prst="rect">
            <a:avLst/>
          </a:prstGeom>
        </p:spPr>
      </p:pic>
    </p:spTree>
    <p:extLst>
      <p:ext uri="{BB962C8B-B14F-4D97-AF65-F5344CB8AC3E}">
        <p14:creationId xmlns:p14="http://schemas.microsoft.com/office/powerpoint/2010/main" val="23342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1E55E-8F58-4779-A2BA-2C3674DF3649}" type="datetimeFigureOut">
              <a:rPr lang="en-US" smtClean="0"/>
              <a:t>11/24/2020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AB898-7ABB-41FD-8433-8D2218E0D659}" type="slidenum">
              <a:rPr lang="en-US" smtClean="0"/>
              <a:t>‹#›</a:t>
            </a:fld>
            <a:endParaRPr lang="en-US"/>
          </a:p>
        </p:txBody>
      </p:sp>
    </p:spTree>
    <p:extLst>
      <p:ext uri="{BB962C8B-B14F-4D97-AF65-F5344CB8AC3E}">
        <p14:creationId xmlns:p14="http://schemas.microsoft.com/office/powerpoint/2010/main" val="1333308063"/>
      </p:ext>
    </p:extLst>
  </p:cSld>
  <p:clrMap bg1="lt1" tx1="dk1" bg2="lt2" tx2="dk2" accent1="accent1" accent2="accent2" accent3="accent3" accent4="accent4" accent5="accent5" accent6="accent6" hlink="hlink" folHlink="folHlink"/>
  <p:sldLayoutIdLst>
    <p:sldLayoutId id="2147483674" r:id="rId1"/>
    <p:sldLayoutId id="2147483681" r:id="rId2"/>
    <p:sldLayoutId id="2147483683" r:id="rId3"/>
    <p:sldLayoutId id="2147483661" r:id="rId4"/>
    <p:sldLayoutId id="2147483673" r:id="rId5"/>
    <p:sldLayoutId id="2147483662" r:id="rId6"/>
    <p:sldLayoutId id="2147483682" r:id="rId7"/>
    <p:sldLayoutId id="2147483664" r:id="rId8"/>
    <p:sldLayoutId id="2147483666" r:id="rId9"/>
    <p:sldLayoutId id="2147483667" r:id="rId10"/>
    <p:sldLayoutId id="2147483676" r:id="rId11"/>
    <p:sldLayoutId id="2147483677" r:id="rId12"/>
    <p:sldLayoutId id="2147483679" r:id="rId13"/>
    <p:sldLayoutId id="214748368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4.xml"/><Relationship Id="rId4" Type="http://schemas.openxmlformats.org/officeDocument/2006/relationships/image" Target="../media/image9.jpe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hyperlink" Target="mailto:auditresolution@hhs.gov" TargetMode="External"/><Relationship Id="rId2" Type="http://schemas.openxmlformats.org/officeDocument/2006/relationships/hyperlink" Target="https://harvester.census.gov/facides/Account/Login.aspx" TargetMode="Externa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mailto:SARFollowup@hrsa.gov" TargetMode="External"/><Relationship Id="rId2" Type="http://schemas.openxmlformats.org/officeDocument/2006/relationships/hyperlink" Target="https://www.whitehouse.gov/omb/information-for-agencies/memoranda/%20"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1A36FA-9DFC-4BF7-AC50-8C52958EDE41}"/>
              </a:ext>
            </a:extLst>
          </p:cNvPr>
          <p:cNvSpPr txBox="1"/>
          <p:nvPr/>
        </p:nvSpPr>
        <p:spPr>
          <a:xfrm>
            <a:off x="494950" y="431886"/>
            <a:ext cx="11298004" cy="523220"/>
          </a:xfrm>
          <a:prstGeom prst="rect">
            <a:avLst/>
          </a:prstGeom>
          <a:noFill/>
        </p:spPr>
        <p:txBody>
          <a:bodyPr wrap="square" lIns="91440" tIns="45720" rIns="91440" bIns="45720" rtlCol="0" anchor="t">
            <a:spAutoFit/>
          </a:bodyPr>
          <a:lstStyle/>
          <a:p>
            <a:pPr algn="ctr"/>
            <a:r>
              <a:rPr lang="en-US" sz="2800" b="1"/>
              <a:t>Welcome! The HHS Provider Relief Reporting Webinar will begin shortly.</a:t>
            </a:r>
          </a:p>
        </p:txBody>
      </p:sp>
      <p:sp>
        <p:nvSpPr>
          <p:cNvPr id="6" name="TextBox 5">
            <a:extLst>
              <a:ext uri="{FF2B5EF4-FFF2-40B4-BE49-F238E27FC236}">
                <a16:creationId xmlns:a16="http://schemas.microsoft.com/office/drawing/2014/main" id="{3BC228FB-BA16-40A3-99FE-D2688E4A6577}"/>
              </a:ext>
            </a:extLst>
          </p:cNvPr>
          <p:cNvSpPr txBox="1"/>
          <p:nvPr/>
        </p:nvSpPr>
        <p:spPr>
          <a:xfrm>
            <a:off x="494950" y="1216281"/>
            <a:ext cx="7213780" cy="2954655"/>
          </a:xfrm>
          <a:prstGeom prst="rect">
            <a:avLst/>
          </a:prstGeom>
          <a:noFill/>
        </p:spPr>
        <p:txBody>
          <a:bodyPr wrap="square" rtlCol="0">
            <a:spAutoFit/>
          </a:bodyPr>
          <a:lstStyle/>
          <a:p>
            <a:r>
              <a:rPr lang="en-US" b="1" u="sng"/>
              <a:t>To participate with audio by </a:t>
            </a:r>
            <a:r>
              <a:rPr lang="en-US" b="1" i="1" u="sng"/>
              <a:t>phone</a:t>
            </a:r>
            <a:r>
              <a:rPr lang="en-US" b="1" u="sng"/>
              <a:t> (mute/unmute, press *6):</a:t>
            </a:r>
            <a:br>
              <a:rPr lang="en-US"/>
            </a:br>
            <a:r>
              <a:rPr lang="en-US"/>
              <a:t>1. Select the gear icon on the right control panel</a:t>
            </a:r>
          </a:p>
          <a:p>
            <a:r>
              <a:rPr lang="en-US"/>
              <a:t>2. Select the ‘Phone’ option</a:t>
            </a:r>
          </a:p>
          <a:p>
            <a:r>
              <a:rPr lang="en-US"/>
              <a:t>3. Be sure to enter your Audio PIN so we can help answer your questions!</a:t>
            </a:r>
          </a:p>
          <a:p>
            <a:endParaRPr lang="en-US"/>
          </a:p>
          <a:p>
            <a:r>
              <a:rPr lang="en-US" b="1" u="sng"/>
              <a:t>To participate with audio via your PC (mute/unmute using mic icon):</a:t>
            </a:r>
            <a:r>
              <a:rPr lang="en-US" b="1"/>
              <a:t> </a:t>
            </a:r>
          </a:p>
          <a:p>
            <a:r>
              <a:rPr lang="en-US"/>
              <a:t>Ensure the right mic/speakers are selected under the ‘Computer’ option.</a:t>
            </a:r>
          </a:p>
          <a:p>
            <a:endParaRPr lang="en-US"/>
          </a:p>
          <a:p>
            <a:pPr algn="ctr"/>
            <a:r>
              <a:rPr lang="en-US" sz="2400"/>
              <a:t>Please mute yourself when you are not speaking.</a:t>
            </a:r>
          </a:p>
          <a:p>
            <a:endParaRPr lang="en-US"/>
          </a:p>
        </p:txBody>
      </p:sp>
      <p:pic>
        <p:nvPicPr>
          <p:cNvPr id="7" name="Picture 6">
            <a:extLst>
              <a:ext uri="{FF2B5EF4-FFF2-40B4-BE49-F238E27FC236}">
                <a16:creationId xmlns:a16="http://schemas.microsoft.com/office/drawing/2014/main" id="{C67A3836-06B9-4185-BB65-8119004E3EF8}"/>
              </a:ext>
            </a:extLst>
          </p:cNvPr>
          <p:cNvPicPr>
            <a:picLocks noChangeAspect="1"/>
          </p:cNvPicPr>
          <p:nvPr/>
        </p:nvPicPr>
        <p:blipFill>
          <a:blip r:embed="rId2"/>
          <a:stretch>
            <a:fillRect/>
          </a:stretch>
        </p:blipFill>
        <p:spPr>
          <a:xfrm>
            <a:off x="7600187" y="1216281"/>
            <a:ext cx="1766353" cy="2553286"/>
          </a:xfrm>
          <a:prstGeom prst="rect">
            <a:avLst/>
          </a:prstGeom>
          <a:noFill/>
          <a:effectLst>
            <a:outerShdw blurRad="50800" dist="38100" dir="8100000" algn="tr" rotWithShape="0">
              <a:prstClr val="black">
                <a:alpha val="40000"/>
              </a:prstClr>
            </a:outerShdw>
          </a:effectLst>
        </p:spPr>
      </p:pic>
      <p:sp>
        <p:nvSpPr>
          <p:cNvPr id="8" name="TextBox 7">
            <a:extLst>
              <a:ext uri="{FF2B5EF4-FFF2-40B4-BE49-F238E27FC236}">
                <a16:creationId xmlns:a16="http://schemas.microsoft.com/office/drawing/2014/main" id="{A7861869-29D9-47FB-B56A-8571FD50BCDF}"/>
              </a:ext>
            </a:extLst>
          </p:cNvPr>
          <p:cNvSpPr txBox="1"/>
          <p:nvPr/>
        </p:nvSpPr>
        <p:spPr>
          <a:xfrm>
            <a:off x="494950" y="4036492"/>
            <a:ext cx="6994937" cy="2308324"/>
          </a:xfrm>
          <a:prstGeom prst="rect">
            <a:avLst/>
          </a:prstGeom>
          <a:noFill/>
        </p:spPr>
        <p:txBody>
          <a:bodyPr wrap="square" rtlCol="0">
            <a:spAutoFit/>
          </a:bodyPr>
          <a:lstStyle/>
          <a:p>
            <a:r>
              <a:rPr lang="en-US"/>
              <a:t>You can also ask questions via the Chat feature:</a:t>
            </a:r>
          </a:p>
          <a:p>
            <a:endParaRPr lang="en-US"/>
          </a:p>
          <a:p>
            <a:endParaRPr lang="en-US"/>
          </a:p>
          <a:p>
            <a:endParaRPr lang="en-US">
              <a:solidFill>
                <a:srgbClr val="FF0000"/>
              </a:solidFill>
            </a:endParaRPr>
          </a:p>
          <a:p>
            <a:endParaRPr lang="en-US">
              <a:solidFill>
                <a:srgbClr val="FF0000"/>
              </a:solidFill>
            </a:endParaRPr>
          </a:p>
          <a:p>
            <a:endParaRPr lang="en-US">
              <a:solidFill>
                <a:srgbClr val="FF0000"/>
              </a:solidFill>
            </a:endParaRPr>
          </a:p>
          <a:p>
            <a:endParaRPr lang="en-US">
              <a:solidFill>
                <a:srgbClr val="FF0000"/>
              </a:solidFill>
            </a:endParaRPr>
          </a:p>
          <a:p>
            <a:r>
              <a:rPr lang="en-US">
                <a:solidFill>
                  <a:srgbClr val="FF0000"/>
                </a:solidFill>
              </a:rPr>
              <a:t>This meeting will be recorded.</a:t>
            </a:r>
          </a:p>
        </p:txBody>
      </p:sp>
      <p:pic>
        <p:nvPicPr>
          <p:cNvPr id="1028" name="Picture 4">
            <a:extLst>
              <a:ext uri="{FF2B5EF4-FFF2-40B4-BE49-F238E27FC236}">
                <a16:creationId xmlns:a16="http://schemas.microsoft.com/office/drawing/2014/main" id="{BA679D42-6FCA-4DA9-AEB0-342EFE20BBC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1133" y="4170886"/>
            <a:ext cx="1315800" cy="2173930"/>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2" name="Picture 11" descr="A picture containing drawing&#10;&#10;Description automatically generated">
            <a:extLst>
              <a:ext uri="{FF2B5EF4-FFF2-40B4-BE49-F238E27FC236}">
                <a16:creationId xmlns:a16="http://schemas.microsoft.com/office/drawing/2014/main" id="{33E00DD0-3560-4665-B9B6-6CF39F058B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4479" y="4903804"/>
            <a:ext cx="3038475" cy="1619250"/>
          </a:xfrm>
          <a:prstGeom prst="rect">
            <a:avLst/>
          </a:prstGeom>
        </p:spPr>
      </p:pic>
    </p:spTree>
    <p:extLst>
      <p:ext uri="{BB962C8B-B14F-4D97-AF65-F5344CB8AC3E}">
        <p14:creationId xmlns:p14="http://schemas.microsoft.com/office/powerpoint/2010/main" val="4190969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Salary &amp; Employee Compensation Example</a:t>
            </a:r>
            <a:endParaRPr lang="en-US"/>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endParaRPr lang="en-US" b="1">
              <a:cs typeface="Calibri"/>
            </a:endParaRPr>
          </a:p>
          <a:p>
            <a:endParaRPr lang="en-US" sz="2400" b="1" i="1">
              <a:cs typeface="Calibri"/>
            </a:endParaRPr>
          </a:p>
          <a:p>
            <a:endParaRPr lang="en-US">
              <a:cs typeface="Calibri"/>
            </a:endParaRPr>
          </a:p>
          <a:p>
            <a:pPr lvl="1"/>
            <a:endParaRPr lang="en-US">
              <a:cs typeface="Calibri"/>
            </a:endParaRPr>
          </a:p>
          <a:p>
            <a:pPr marL="457200" lvl="1" indent="0">
              <a:buNone/>
            </a:pPr>
            <a:endParaRPr lang="en-US">
              <a:cs typeface="Calibri"/>
            </a:endParaRPr>
          </a:p>
        </p:txBody>
      </p:sp>
      <p:pic>
        <p:nvPicPr>
          <p:cNvPr id="5" name="Picture 4"/>
          <p:cNvPicPr>
            <a:picLocks noChangeAspect="1"/>
          </p:cNvPicPr>
          <p:nvPr/>
        </p:nvPicPr>
        <p:blipFill>
          <a:blip r:embed="rId2"/>
          <a:stretch>
            <a:fillRect/>
          </a:stretch>
        </p:blipFill>
        <p:spPr>
          <a:xfrm>
            <a:off x="747346" y="938843"/>
            <a:ext cx="9802853" cy="4161495"/>
          </a:xfrm>
          <a:prstGeom prst="rect">
            <a:avLst/>
          </a:prstGeom>
        </p:spPr>
      </p:pic>
      <p:sp>
        <p:nvSpPr>
          <p:cNvPr id="2" name="TextBox 1"/>
          <p:cNvSpPr txBox="1"/>
          <p:nvPr/>
        </p:nvSpPr>
        <p:spPr>
          <a:xfrm>
            <a:off x="401515" y="5173698"/>
            <a:ext cx="11709803" cy="646331"/>
          </a:xfrm>
          <a:prstGeom prst="rect">
            <a:avLst/>
          </a:prstGeom>
          <a:noFill/>
        </p:spPr>
        <p:txBody>
          <a:bodyPr wrap="square" rtlCol="0">
            <a:spAutoFit/>
          </a:bodyPr>
          <a:lstStyle/>
          <a:p>
            <a:pPr marL="285750" indent="-285750">
              <a:buFontTx/>
              <a:buChar char="-"/>
            </a:pPr>
            <a:r>
              <a:rPr lang="en-US" b="1" i="1" u="sng"/>
              <a:t>This appears to include all salary and fringes for all staff (or at least all clinical staff) regardless of </a:t>
            </a:r>
            <a:r>
              <a:rPr lang="en-US" b="1" i="1" u="sng" err="1"/>
              <a:t>Covid</a:t>
            </a:r>
            <a:r>
              <a:rPr lang="en-US" b="1" i="1" u="sng"/>
              <a:t> patient treatment. If that’s true, this category will ultimately be the largest amount of eligible offset to PRF.</a:t>
            </a:r>
          </a:p>
        </p:txBody>
      </p:sp>
    </p:spTree>
    <p:extLst>
      <p:ext uri="{BB962C8B-B14F-4D97-AF65-F5344CB8AC3E}">
        <p14:creationId xmlns:p14="http://schemas.microsoft.com/office/powerpoint/2010/main" val="3551106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Calculating Healthcare Expenses due to COVID</a:t>
            </a:r>
            <a:endParaRPr lang="en-US"/>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pPr>
              <a:buClr>
                <a:srgbClr val="2E75B6"/>
              </a:buClr>
            </a:pPr>
            <a:r>
              <a:rPr lang="en-US" sz="2400">
                <a:cs typeface="Calibri"/>
              </a:rPr>
              <a:t>When reporting my organization's healthcare expenses attributable to coronavirus, how do I calculate the "expenses attributable to coronavirus not reimbursed by other services"??</a:t>
            </a:r>
          </a:p>
          <a:p>
            <a:pPr lvl="1">
              <a:buClr>
                <a:srgbClr val="2E75B6"/>
              </a:buClr>
            </a:pPr>
            <a:r>
              <a:rPr lang="en-US" sz="2200">
                <a:ea typeface="+mn-lt"/>
                <a:cs typeface="+mn-lt"/>
              </a:rPr>
              <a:t>May include supplies; equipment, IT, facilities, employees, etc. </a:t>
            </a:r>
          </a:p>
          <a:p>
            <a:pPr lvl="1">
              <a:buClr>
                <a:srgbClr val="2E75B6"/>
              </a:buClr>
            </a:pPr>
            <a:r>
              <a:rPr lang="en-US" sz="2200">
                <a:cs typeface="Calibri"/>
              </a:rPr>
              <a:t>Providers can identify their expenses and then offset any amounts received through other services (I.e. health plan reimbursement; patient payment; </a:t>
            </a:r>
            <a:r>
              <a:rPr lang="en-US" sz="2200" err="1">
                <a:cs typeface="Calibri"/>
              </a:rPr>
              <a:t>etc</a:t>
            </a:r>
            <a:r>
              <a:rPr lang="en-US" sz="2200">
                <a:cs typeface="Calibri"/>
              </a:rPr>
              <a:t>)</a:t>
            </a:r>
          </a:p>
          <a:p>
            <a:pPr>
              <a:buClr>
                <a:srgbClr val="2E75B6"/>
              </a:buClr>
            </a:pPr>
            <a:r>
              <a:rPr lang="en-US" sz="2400">
                <a:cs typeface="Calibri"/>
              </a:rPr>
              <a:t>The PRF permits reimbursement of marginal increased expenses related to COVID.</a:t>
            </a:r>
          </a:p>
          <a:p>
            <a:pPr lvl="2"/>
            <a:r>
              <a:rPr lang="en-US" sz="2200"/>
              <a:t>I.E.-Assume a $5 increase in expense or cost to provide an office visit when comparing pre-pandemic cost, regardless of reimbursement source (Medicaid, Medicare, </a:t>
            </a:r>
            <a:r>
              <a:rPr lang="en-US" sz="2200" err="1"/>
              <a:t>etc</a:t>
            </a:r>
            <a:r>
              <a:rPr lang="en-US" sz="2200"/>
              <a:t>):</a:t>
            </a:r>
          </a:p>
          <a:p>
            <a:pPr lvl="2"/>
            <a:r>
              <a:rPr lang="en-US" sz="2200">
                <a:cs typeface="Calibri"/>
              </a:rPr>
              <a:t>Pre-Pandemic Average Expense or Cost: $80 per visit</a:t>
            </a:r>
          </a:p>
          <a:p>
            <a:pPr lvl="2">
              <a:buClr>
                <a:srgbClr val="2E75B6"/>
              </a:buClr>
            </a:pPr>
            <a:r>
              <a:rPr lang="en-US" sz="2200">
                <a:ea typeface="+mn-lt"/>
                <a:cs typeface="+mn-lt"/>
              </a:rPr>
              <a:t>Post-Pandemic Average Expense or Cost: $85 per visit</a:t>
            </a:r>
          </a:p>
          <a:p>
            <a:pPr lvl="2">
              <a:buClr>
                <a:srgbClr val="2E75B6"/>
              </a:buClr>
            </a:pPr>
            <a:r>
              <a:rPr lang="en-US" sz="2200" b="1" i="1" u="sng">
                <a:ea typeface="+mn-lt"/>
                <a:cs typeface="+mn-lt"/>
              </a:rPr>
              <a:t>This appears to be an example amount, but the FAQs are unclear as to whether a blanket amount will be allowed OR whether this is a calculated amount. If calculated, missing guidance on methodology. </a:t>
            </a:r>
          </a:p>
          <a:p>
            <a:pPr lvl="1">
              <a:buClr>
                <a:srgbClr val="2E75B6"/>
              </a:buClr>
            </a:pPr>
            <a:endParaRPr lang="en-US">
              <a:cs typeface="Calibri"/>
            </a:endParaRPr>
          </a:p>
          <a:p>
            <a:endParaRPr lang="en-US" sz="2400" b="1" i="1">
              <a:cs typeface="Calibri"/>
            </a:endParaRPr>
          </a:p>
          <a:p>
            <a:endParaRPr lang="en-US">
              <a:cs typeface="Calibri"/>
            </a:endParaRPr>
          </a:p>
          <a:p>
            <a:pPr lvl="1"/>
            <a:endParaRPr lang="en-US">
              <a:cs typeface="Calibri"/>
            </a:endParaRPr>
          </a:p>
          <a:p>
            <a:pPr marL="457200" lvl="1" indent="0">
              <a:buNone/>
            </a:pPr>
            <a:endParaRPr lang="en-US">
              <a:cs typeface="Calibri"/>
            </a:endParaRPr>
          </a:p>
        </p:txBody>
      </p:sp>
    </p:spTree>
    <p:extLst>
      <p:ext uri="{BB962C8B-B14F-4D97-AF65-F5344CB8AC3E}">
        <p14:creationId xmlns:p14="http://schemas.microsoft.com/office/powerpoint/2010/main" val="1318143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Calculating Healthcare Expenses Example:</a:t>
            </a:r>
            <a:endParaRPr lang="en-US"/>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endParaRPr lang="en-US" sz="2400">
              <a:ea typeface="+mn-lt"/>
              <a:cs typeface="+mn-lt"/>
            </a:endParaRPr>
          </a:p>
          <a:p>
            <a:endParaRPr lang="en-US">
              <a:cs typeface="Calibri"/>
            </a:endParaRPr>
          </a:p>
          <a:p>
            <a:pPr lvl="1"/>
            <a:endParaRPr lang="en-US">
              <a:cs typeface="Calibri"/>
            </a:endParaRPr>
          </a:p>
          <a:p>
            <a:pPr marL="457200" lvl="1" indent="0">
              <a:buNone/>
            </a:pPr>
            <a:endParaRPr lang="en-US">
              <a:cs typeface="Calibri"/>
            </a:endParaRPr>
          </a:p>
        </p:txBody>
      </p:sp>
      <p:pic>
        <p:nvPicPr>
          <p:cNvPr id="2" name="Picture 1"/>
          <p:cNvPicPr>
            <a:picLocks noChangeAspect="1"/>
          </p:cNvPicPr>
          <p:nvPr/>
        </p:nvPicPr>
        <p:blipFill>
          <a:blip r:embed="rId2"/>
          <a:stretch>
            <a:fillRect/>
          </a:stretch>
        </p:blipFill>
        <p:spPr>
          <a:xfrm>
            <a:off x="1136470" y="757928"/>
            <a:ext cx="9771016" cy="4433197"/>
          </a:xfrm>
          <a:prstGeom prst="rect">
            <a:avLst/>
          </a:prstGeom>
        </p:spPr>
      </p:pic>
    </p:spTree>
    <p:extLst>
      <p:ext uri="{BB962C8B-B14F-4D97-AF65-F5344CB8AC3E}">
        <p14:creationId xmlns:p14="http://schemas.microsoft.com/office/powerpoint/2010/main" val="142412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Other Healthcare Expense Process</a:t>
            </a:r>
            <a:endParaRPr lang="en-US"/>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pPr>
              <a:buClr>
                <a:srgbClr val="2E75B6"/>
              </a:buClr>
            </a:pPr>
            <a:r>
              <a:rPr lang="en-US" sz="2200">
                <a:ea typeface="+mn-lt"/>
                <a:cs typeface="+mn-lt"/>
              </a:rPr>
              <a:t>When reporting my organization’s other non-salary/benefits healthcare related expenses attributable to coronavirus, how do I calculate the “expenses attributable to coronavirus not reimbursed by other sources”?  </a:t>
            </a:r>
          </a:p>
          <a:p>
            <a:pPr>
              <a:buClr>
                <a:srgbClr val="2E75B6"/>
              </a:buClr>
            </a:pPr>
            <a:r>
              <a:rPr lang="en-US" sz="2200">
                <a:ea typeface="+mn-lt"/>
                <a:cs typeface="+mn-lt"/>
              </a:rPr>
              <a:t>Providers first calculate their expenses for supplies, equipment, IT, facilities, and other healthcare related costs/expenses for calendar years 2019 and 2020, calculate the change in year over year expenses and identify the portion that is attributable to coronavirus. </a:t>
            </a:r>
          </a:p>
          <a:p>
            <a:pPr>
              <a:buClr>
                <a:srgbClr val="2E75B6"/>
              </a:buClr>
            </a:pPr>
            <a:r>
              <a:rPr lang="en-US" sz="2200">
                <a:ea typeface="+mn-lt"/>
                <a:cs typeface="+mn-lt"/>
              </a:rPr>
              <a:t>Provider will then apply reasonable assumptions to determine the amount of their “Total Revenue /Net Charges from Patient Care Related Sources” and “Other Assistance Received” that applies to each type of healthcare expense attributable to coronavirus. For example: </a:t>
            </a:r>
          </a:p>
          <a:p>
            <a:pPr lvl="1">
              <a:buClr>
                <a:srgbClr val="2E75B6"/>
              </a:buClr>
            </a:pPr>
            <a:r>
              <a:rPr lang="en-US" sz="1800">
                <a:ea typeface="+mn-lt"/>
                <a:cs typeface="+mn-lt"/>
              </a:rPr>
              <a:t>	PPE Supplies in 2019 = $1,000 </a:t>
            </a:r>
          </a:p>
          <a:p>
            <a:pPr lvl="1">
              <a:buClr>
                <a:srgbClr val="2E75B6"/>
              </a:buClr>
            </a:pPr>
            <a:r>
              <a:rPr lang="en-US" sz="1800">
                <a:ea typeface="+mn-lt"/>
                <a:cs typeface="+mn-lt"/>
              </a:rPr>
              <a:t>	PPE supplies in 2020 = $4,000 </a:t>
            </a:r>
          </a:p>
          <a:p>
            <a:pPr lvl="1">
              <a:buClr>
                <a:srgbClr val="2E75B6"/>
              </a:buClr>
            </a:pPr>
            <a:r>
              <a:rPr lang="en-US" sz="1800">
                <a:ea typeface="+mn-lt"/>
                <a:cs typeface="+mn-lt"/>
              </a:rPr>
              <a:t>	$4,000 – $1,000 = $3,000 in expenses over and above normal operations attributable to 	coronavirus </a:t>
            </a:r>
          </a:p>
          <a:p>
            <a:pPr lvl="1">
              <a:buClr>
                <a:srgbClr val="2E75B6"/>
              </a:buClr>
            </a:pPr>
            <a:r>
              <a:rPr lang="en-US" sz="1800">
                <a:ea typeface="+mn-lt"/>
                <a:cs typeface="+mn-lt"/>
              </a:rPr>
              <a:t>	Of that $3,000, approximately $2,500 was attributable to coronavirus, and of that $2,500 approximately $1,000 was 	reimbursed, leaving a balance of $1,500 in unreimbursed healthcare related expenses attributable to coronavirus.</a:t>
            </a:r>
            <a:endParaRPr lang="en-US" sz="1800">
              <a:cs typeface="Calibri"/>
            </a:endParaRPr>
          </a:p>
          <a:p>
            <a:endParaRPr lang="en-US" sz="2200">
              <a:ea typeface="+mn-lt"/>
              <a:cs typeface="+mn-lt"/>
            </a:endParaRPr>
          </a:p>
          <a:p>
            <a:endParaRPr lang="en-US" sz="2200">
              <a:cs typeface="Calibri"/>
            </a:endParaRPr>
          </a:p>
          <a:p>
            <a:pPr lvl="1"/>
            <a:endParaRPr lang="en-US" sz="2200">
              <a:cs typeface="Calibri"/>
            </a:endParaRPr>
          </a:p>
          <a:p>
            <a:pPr marL="457200" lvl="1" indent="0">
              <a:buNone/>
            </a:pPr>
            <a:endParaRPr lang="en-US" sz="2200">
              <a:cs typeface="Calibri"/>
            </a:endParaRPr>
          </a:p>
        </p:txBody>
      </p:sp>
    </p:spTree>
    <p:extLst>
      <p:ext uri="{BB962C8B-B14F-4D97-AF65-F5344CB8AC3E}">
        <p14:creationId xmlns:p14="http://schemas.microsoft.com/office/powerpoint/2010/main" val="3957175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Unanswered Questions- Expenses</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a:t>Salaries/Benefits appears to allow either all salaries (or at least all direct clinical salaries) less PPP/FEMA/HRSA reimbursement. Need to clarify whether other reimbursement is offset similar to other expenses.</a:t>
            </a:r>
          </a:p>
          <a:p>
            <a:r>
              <a:rPr lang="en-US"/>
              <a:t>Also for salaries/benefits- There is a reference to eligible expenses being “not reimbursed from other services, or </a:t>
            </a:r>
            <a:r>
              <a:rPr lang="en-US" b="1" i="1"/>
              <a:t>only the incremental unreimbursed </a:t>
            </a:r>
            <a:r>
              <a:rPr lang="en-US"/>
              <a:t>amounts”, yet the concept is not reflected in the example?</a:t>
            </a:r>
          </a:p>
          <a:p>
            <a:pPr lvl="1"/>
            <a:r>
              <a:rPr lang="en-US" b="1" i="1"/>
              <a:t>How will HHS define incremental costs as noted in that section?</a:t>
            </a:r>
          </a:p>
          <a:p>
            <a:r>
              <a:rPr lang="en-US"/>
              <a:t>For “Other” expenses- How do we report any eligible expenses at all if a profit is reported and, in theory, the expenses are fully offset?</a:t>
            </a:r>
          </a:p>
          <a:p>
            <a:r>
              <a:rPr lang="en-US"/>
              <a:t>How do we translate the result of “Other” expenses to an incremental “per visit” add on? Or, is that a flat amount to be automatically added by everyone?</a:t>
            </a:r>
          </a:p>
          <a:p>
            <a:endParaRPr lang="en-US"/>
          </a:p>
        </p:txBody>
      </p:sp>
    </p:spTree>
    <p:extLst>
      <p:ext uri="{BB962C8B-B14F-4D97-AF65-F5344CB8AC3E}">
        <p14:creationId xmlns:p14="http://schemas.microsoft.com/office/powerpoint/2010/main" val="4047680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fontScale="90000"/>
          </a:bodyPr>
          <a:lstStyle/>
          <a:p>
            <a:r>
              <a:rPr lang="en-US" b="1">
                <a:cs typeface="Calibri"/>
              </a:rPr>
              <a:t>Equipment Purchase/Capital Parameters </a:t>
            </a:r>
            <a:br>
              <a:rPr lang="en-US" b="1">
                <a:cs typeface="Calibri"/>
              </a:rPr>
            </a:br>
            <a:r>
              <a:rPr lang="en-US" b="1">
                <a:cs typeface="Calibri"/>
              </a:rPr>
              <a:t>for PRF Reporting</a:t>
            </a:r>
            <a:endParaRPr lang="en-US"/>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pPr>
              <a:buClr>
                <a:srgbClr val="2E75B6"/>
              </a:buClr>
            </a:pPr>
            <a:r>
              <a:rPr lang="en-US">
                <a:ea typeface="+mn-lt"/>
                <a:cs typeface="+mn-lt"/>
              </a:rPr>
              <a:t>Can providers include the entire cost of capital facilities projects as eligible expenses, or will eligible expenses be limited to the depreciation expense for the period? </a:t>
            </a:r>
          </a:p>
          <a:p>
            <a:pPr lvl="1">
              <a:buClr>
                <a:srgbClr val="2E75B6"/>
              </a:buClr>
            </a:pPr>
            <a:r>
              <a:rPr lang="en-US">
                <a:ea typeface="+mn-lt"/>
                <a:cs typeface="+mn-lt"/>
              </a:rPr>
              <a:t>Expenses for capital facilities may be fully expensed only in cases where the purchase was directly related to preventing, preparing for and responding to the coronavirus.  </a:t>
            </a:r>
          </a:p>
          <a:p>
            <a:pPr lvl="1">
              <a:buClr>
                <a:srgbClr val="2E75B6"/>
              </a:buClr>
            </a:pPr>
            <a:r>
              <a:rPr lang="en-US">
                <a:ea typeface="+mn-lt"/>
                <a:cs typeface="+mn-lt"/>
              </a:rPr>
              <a:t>Examples of these types of facilities projects include: </a:t>
            </a:r>
          </a:p>
          <a:p>
            <a:pPr lvl="2">
              <a:buClr>
                <a:srgbClr val="2E75B6"/>
              </a:buClr>
            </a:pPr>
            <a:r>
              <a:rPr lang="en-US">
                <a:ea typeface="+mn-lt"/>
                <a:cs typeface="+mn-lt"/>
              </a:rPr>
              <a:t>Upgrading a heating, ventilation, and air conditioning (HVAC) system to support negative pressure units</a:t>
            </a:r>
          </a:p>
          <a:p>
            <a:pPr lvl="2">
              <a:buClr>
                <a:srgbClr val="2E75B6"/>
              </a:buClr>
            </a:pPr>
            <a:r>
              <a:rPr lang="en-US">
                <a:ea typeface="+mn-lt"/>
                <a:cs typeface="+mn-lt"/>
              </a:rPr>
              <a:t>Retrofitting a COVID-19 unit </a:t>
            </a:r>
          </a:p>
          <a:p>
            <a:pPr lvl="2">
              <a:buClr>
                <a:srgbClr val="2E75B6"/>
              </a:buClr>
            </a:pPr>
            <a:r>
              <a:rPr lang="en-US">
                <a:ea typeface="+mn-lt"/>
                <a:cs typeface="+mn-lt"/>
              </a:rPr>
              <a:t>Enhancing or reconfiguring ICU capabilities  </a:t>
            </a:r>
          </a:p>
          <a:p>
            <a:pPr lvl="2">
              <a:buClr>
                <a:srgbClr val="2E75B6"/>
              </a:buClr>
            </a:pPr>
            <a:r>
              <a:rPr lang="en-US">
                <a:ea typeface="+mn-lt"/>
                <a:cs typeface="+mn-lt"/>
              </a:rPr>
              <a:t>Leasing or purchasing a temporary structure to screen and/or treat patients </a:t>
            </a:r>
          </a:p>
          <a:p>
            <a:pPr lvl="2">
              <a:buClr>
                <a:srgbClr val="2E75B6"/>
              </a:buClr>
            </a:pPr>
            <a:r>
              <a:rPr lang="en-US">
                <a:ea typeface="+mn-lt"/>
                <a:cs typeface="+mn-lt"/>
              </a:rPr>
              <a:t>Leasing a permanent facility to increase hospital or nursing home capacity </a:t>
            </a:r>
            <a:endParaRPr lang="en-US" sz="1400">
              <a:ea typeface="+mn-lt"/>
              <a:cs typeface="+mn-lt"/>
            </a:endParaRPr>
          </a:p>
          <a:p>
            <a:endParaRPr lang="en-US" sz="2200">
              <a:cs typeface="Calibri"/>
            </a:endParaRPr>
          </a:p>
          <a:p>
            <a:pPr lvl="1"/>
            <a:endParaRPr lang="en-US" sz="2200">
              <a:cs typeface="Calibri"/>
            </a:endParaRPr>
          </a:p>
          <a:p>
            <a:pPr marL="457200" lvl="1" indent="0">
              <a:buNone/>
            </a:pPr>
            <a:endParaRPr lang="en-US" sz="2200">
              <a:cs typeface="Calibri"/>
            </a:endParaRPr>
          </a:p>
        </p:txBody>
      </p:sp>
    </p:spTree>
    <p:extLst>
      <p:ext uri="{BB962C8B-B14F-4D97-AF65-F5344CB8AC3E}">
        <p14:creationId xmlns:p14="http://schemas.microsoft.com/office/powerpoint/2010/main" val="4228162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fontScale="90000"/>
          </a:bodyPr>
          <a:lstStyle/>
          <a:p>
            <a:r>
              <a:rPr lang="en-US" b="1">
                <a:cs typeface="Calibri"/>
              </a:rPr>
              <a:t>Equipment Purchase/Capital Parameters </a:t>
            </a:r>
            <a:br>
              <a:rPr lang="en-US" b="1">
                <a:cs typeface="Calibri"/>
              </a:rPr>
            </a:br>
            <a:r>
              <a:rPr lang="en-US" b="1">
                <a:cs typeface="Calibri"/>
              </a:rPr>
              <a:t>for PRF Reporting</a:t>
            </a:r>
            <a:endParaRPr lang="en-US"/>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pPr>
              <a:buClr>
                <a:srgbClr val="2E75B6"/>
              </a:buClr>
            </a:pPr>
            <a:r>
              <a:rPr lang="en-US">
                <a:ea typeface="+mn-lt"/>
                <a:cs typeface="+mn-lt"/>
              </a:rPr>
              <a:t>Will the Provider Relief Fund limit qualifying expenses for capital equipment purchases to 1.5 years of depreciation, or can providers fully expense capital equipment purchases? </a:t>
            </a:r>
          </a:p>
          <a:p>
            <a:pPr lvl="1">
              <a:buClr>
                <a:srgbClr val="2E75B6"/>
              </a:buClr>
            </a:pPr>
            <a:r>
              <a:rPr lang="en-US">
                <a:ea typeface="+mn-lt"/>
                <a:cs typeface="+mn-lt"/>
              </a:rPr>
              <a:t>Expenses for capital equipment and inventory may be fully expensed only in cases where the purchase was directly related to prevent, prepare for and respond to the coronavirus.</a:t>
            </a:r>
          </a:p>
          <a:p>
            <a:pPr lvl="1">
              <a:buClr>
                <a:srgbClr val="2E75B6"/>
              </a:buClr>
            </a:pPr>
            <a:r>
              <a:rPr lang="en-US">
                <a:ea typeface="+mn-lt"/>
                <a:cs typeface="+mn-lt"/>
              </a:rPr>
              <a:t>Examples of these types of equipment and inventory expenses include: </a:t>
            </a:r>
          </a:p>
          <a:p>
            <a:pPr lvl="2">
              <a:buClr>
                <a:srgbClr val="2E75B6"/>
              </a:buClr>
            </a:pPr>
            <a:r>
              <a:rPr lang="en-US">
                <a:ea typeface="+mn-lt"/>
                <a:cs typeface="+mn-lt"/>
              </a:rPr>
              <a:t>Ventilators, computerized tomography scanners, and other intensive care unit- (ICU) related equipment put into immediate use or held in inventory  </a:t>
            </a:r>
          </a:p>
          <a:p>
            <a:pPr lvl="2">
              <a:buClr>
                <a:srgbClr val="2E75B6"/>
              </a:buClr>
            </a:pPr>
            <a:r>
              <a:rPr lang="en-US">
                <a:ea typeface="+mn-lt"/>
                <a:cs typeface="+mn-lt"/>
              </a:rPr>
              <a:t>Masks, face shields, gloves, gowns  </a:t>
            </a:r>
          </a:p>
          <a:p>
            <a:pPr lvl="2">
              <a:buClr>
                <a:srgbClr val="2E75B6"/>
              </a:buClr>
            </a:pPr>
            <a:r>
              <a:rPr lang="en-US">
                <a:ea typeface="+mn-lt"/>
                <a:cs typeface="+mn-lt"/>
              </a:rPr>
              <a:t>Biohazard suits </a:t>
            </a:r>
          </a:p>
          <a:p>
            <a:pPr lvl="2">
              <a:buClr>
                <a:srgbClr val="2E75B6"/>
              </a:buClr>
            </a:pPr>
            <a:r>
              <a:rPr lang="en-US">
                <a:ea typeface="+mn-lt"/>
                <a:cs typeface="+mn-lt"/>
              </a:rPr>
              <a:t>General personal protective equipment </a:t>
            </a:r>
          </a:p>
          <a:p>
            <a:pPr lvl="2">
              <a:buClr>
                <a:srgbClr val="2E75B6"/>
              </a:buClr>
            </a:pPr>
            <a:r>
              <a:rPr lang="en-US">
                <a:ea typeface="+mn-lt"/>
                <a:cs typeface="+mn-lt"/>
              </a:rPr>
              <a:t>Disinfectant supplies </a:t>
            </a:r>
            <a:endParaRPr lang="en-US" sz="1400">
              <a:ea typeface="+mn-lt"/>
              <a:cs typeface="+mn-lt"/>
            </a:endParaRPr>
          </a:p>
          <a:p>
            <a:endParaRPr lang="en-US" sz="2200">
              <a:cs typeface="Calibri"/>
            </a:endParaRPr>
          </a:p>
          <a:p>
            <a:pPr lvl="1"/>
            <a:endParaRPr lang="en-US" sz="2200">
              <a:cs typeface="Calibri"/>
            </a:endParaRPr>
          </a:p>
          <a:p>
            <a:pPr marL="457200" lvl="1" indent="0">
              <a:buNone/>
            </a:pPr>
            <a:endParaRPr lang="en-US" sz="2200">
              <a:cs typeface="Calibri"/>
            </a:endParaRPr>
          </a:p>
        </p:txBody>
      </p:sp>
    </p:spTree>
    <p:extLst>
      <p:ext uri="{BB962C8B-B14F-4D97-AF65-F5344CB8AC3E}">
        <p14:creationId xmlns:p14="http://schemas.microsoft.com/office/powerpoint/2010/main" val="2699195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fontScale="90000"/>
          </a:bodyPr>
          <a:lstStyle/>
          <a:p>
            <a:r>
              <a:rPr lang="en-US" b="1">
                <a:cs typeface="Calibri"/>
              </a:rPr>
              <a:t>Equipment Purchase/Capital Parameters </a:t>
            </a:r>
            <a:br>
              <a:rPr lang="en-US" b="1">
                <a:cs typeface="Calibri"/>
              </a:rPr>
            </a:br>
            <a:r>
              <a:rPr lang="en-US" b="1">
                <a:cs typeface="Calibri"/>
              </a:rPr>
              <a:t>for PRF Reporting</a:t>
            </a:r>
            <a:endParaRPr lang="en-US"/>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pPr>
              <a:buClr>
                <a:srgbClr val="2E75B6"/>
              </a:buClr>
            </a:pPr>
            <a:r>
              <a:rPr lang="en-US">
                <a:ea typeface="+mn-lt"/>
                <a:cs typeface="+mn-lt"/>
              </a:rPr>
              <a:t>For all other capital purchases which meet the definition of “maintaining access to care” but not directly attributable, how are eligible expenses calculated? </a:t>
            </a:r>
          </a:p>
          <a:p>
            <a:pPr lvl="1">
              <a:buClr>
                <a:srgbClr val="2E75B6"/>
              </a:buClr>
            </a:pPr>
            <a:r>
              <a:rPr lang="en-US">
                <a:ea typeface="+mn-lt"/>
                <a:cs typeface="+mn-lt"/>
              </a:rPr>
              <a:t>Providers who use accrual or cash basis accounting may report the relevant depreciation amount based on the equipment useful life, purchase price and depreciation methodology otherwise applied.  </a:t>
            </a:r>
            <a:r>
              <a:rPr lang="en-US" b="1" i="1">
                <a:ea typeface="+mn-lt"/>
                <a:cs typeface="+mn-lt"/>
              </a:rPr>
              <a:t>(I.e. Can report the depreciation that would have been booked normally that occurs from March 2020-June 2021).</a:t>
            </a:r>
          </a:p>
          <a:p>
            <a:pPr lvl="1">
              <a:buClr>
                <a:srgbClr val="2E75B6"/>
              </a:buClr>
            </a:pPr>
            <a:r>
              <a:rPr lang="en-US">
                <a:ea typeface="+mn-lt"/>
                <a:cs typeface="+mn-lt"/>
              </a:rPr>
              <a:t>Providers may fully report an expense for items purchased with a useful life of 12 months or less if in accordance with their existing accounting policies. </a:t>
            </a:r>
          </a:p>
          <a:p>
            <a:pPr lvl="1">
              <a:buClr>
                <a:srgbClr val="2E75B6"/>
              </a:buClr>
            </a:pPr>
            <a:r>
              <a:rPr lang="en-US" b="1" i="1">
                <a:solidFill>
                  <a:srgbClr val="FF0000"/>
                </a:solidFill>
                <a:ea typeface="+mn-lt"/>
                <a:cs typeface="+mn-lt"/>
              </a:rPr>
              <a:t>For additional information on capital depreciation, please refer to the other Frequently Asked Questions related to capital equipment and capital facility projects.</a:t>
            </a:r>
            <a:endParaRPr lang="en-US" sz="1800" b="1" i="1">
              <a:solidFill>
                <a:srgbClr val="FF0000"/>
              </a:solidFill>
              <a:cs typeface="Calibri"/>
            </a:endParaRPr>
          </a:p>
          <a:p>
            <a:pPr lvl="1"/>
            <a:endParaRPr lang="en-US" sz="2200">
              <a:cs typeface="Calibri"/>
            </a:endParaRPr>
          </a:p>
          <a:p>
            <a:pPr marL="457200" lvl="1" indent="0">
              <a:buNone/>
            </a:pPr>
            <a:endParaRPr lang="en-US" sz="2200">
              <a:cs typeface="Calibri"/>
            </a:endParaRPr>
          </a:p>
        </p:txBody>
      </p:sp>
    </p:spTree>
    <p:extLst>
      <p:ext uri="{BB962C8B-B14F-4D97-AF65-F5344CB8AC3E}">
        <p14:creationId xmlns:p14="http://schemas.microsoft.com/office/powerpoint/2010/main" val="2194373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Autofit/>
          </a:bodyPr>
          <a:lstStyle/>
          <a:p>
            <a:r>
              <a:rPr lang="en-US" sz="3400" b="1">
                <a:cs typeface="Calibri"/>
              </a:rPr>
              <a:t>Hierarchy of Funding Offsets for Reporting Purposes</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sz="2200"/>
              <a:t>Funds from the Federal Emergency Management Administration (FEMA) are generally intended to be the last source of reimbursement, however, the Post-Payment Notice of Reporting Requirements indicates that FEMA funds would be applied prior to the Provider Relief Fund distributions. In which order should governmental funding sources be applied and reported? </a:t>
            </a:r>
          </a:p>
          <a:p>
            <a:r>
              <a:rPr lang="en-US" sz="2200"/>
              <a:t>As it relates to expenses, providers identify their health care-related expenses, and then apply any amounts received through:</a:t>
            </a:r>
          </a:p>
          <a:p>
            <a:pPr lvl="1"/>
            <a:r>
              <a:rPr lang="en-US" sz="1800"/>
              <a:t>Other sources (e.g., direct patient billing, commercial insurance, Medicare/Medicaid, reimbursement from the Provider Relief Fund COVID-19 Claims Reimbursement to Health Care Providers and Facilities for Testing, Treatment, and Vaccine Administration for the Uninsured, or funds received from FEMA or SBA/Department of Treasury’s Paycheck Protection Program) that offset the health care-related expenses. </a:t>
            </a:r>
          </a:p>
          <a:p>
            <a:pPr lvl="1"/>
            <a:r>
              <a:rPr lang="en-US" sz="1800"/>
              <a:t>PRF payments may be applied to the remaining expenses or cost, after netting the other funds received or anticipated to offset those expenses. </a:t>
            </a:r>
          </a:p>
        </p:txBody>
      </p:sp>
    </p:spTree>
    <p:extLst>
      <p:ext uri="{BB962C8B-B14F-4D97-AF65-F5344CB8AC3E}">
        <p14:creationId xmlns:p14="http://schemas.microsoft.com/office/powerpoint/2010/main" val="3119953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sz="3400" b="1">
                <a:cs typeface="Calibri"/>
              </a:rPr>
              <a:t>Lost Revenue Calculations</a:t>
            </a:r>
            <a:endParaRPr lang="en-US"/>
          </a:p>
        </p:txBody>
      </p:sp>
      <p:sp>
        <p:nvSpPr>
          <p:cNvPr id="4" name="Content Placeholder 3"/>
          <p:cNvSpPr>
            <a:spLocks noGrp="1"/>
          </p:cNvSpPr>
          <p:nvPr>
            <p:ph idx="1"/>
          </p:nvPr>
        </p:nvSpPr>
        <p:spPr>
          <a:xfrm>
            <a:off x="0" y="1364474"/>
            <a:ext cx="12001275" cy="4839402"/>
          </a:xfrm>
        </p:spPr>
        <p:txBody>
          <a:bodyPr vert="horz" lIns="91440" tIns="45720" rIns="91440" bIns="45720" numCol="1" rtlCol="0" anchor="t">
            <a:noAutofit/>
          </a:bodyPr>
          <a:lstStyle/>
          <a:p>
            <a:r>
              <a:rPr lang="en-US" sz="2400">
                <a:ea typeface="+mn-lt"/>
                <a:cs typeface="+mn-lt"/>
              </a:rPr>
              <a:t>When reporting use of funds, how will my organization’s “lost revenues attributable to coronavirus” be calculated? </a:t>
            </a:r>
          </a:p>
          <a:p>
            <a:endParaRPr lang="en-US" sz="2400">
              <a:ea typeface="+mn-lt"/>
              <a:cs typeface="+mn-lt"/>
            </a:endParaRPr>
          </a:p>
          <a:p>
            <a:pPr lvl="1">
              <a:buClr>
                <a:srgbClr val="2E75B6"/>
              </a:buClr>
            </a:pPr>
            <a:r>
              <a:rPr lang="en-US">
                <a:ea typeface="+mn-lt"/>
                <a:cs typeface="+mn-lt"/>
              </a:rPr>
              <a:t>Lost revenues attributable to coronavirus are calculated based upon a calendar year comparison of 2019 to 2020 actual revenue/net charges from patient care (prior to netting with expenses). </a:t>
            </a:r>
            <a:r>
              <a:rPr lang="en-US" b="1" i="1" u="sng">
                <a:ea typeface="+mn-lt"/>
                <a:cs typeface="+mn-lt"/>
              </a:rPr>
              <a:t>HHS has clarified provider</a:t>
            </a:r>
            <a:r>
              <a:rPr lang="en-US" b="1" i="1" u="sng"/>
              <a:t> will no longer be required to net healthcare related expenses against patient care lost revenue.</a:t>
            </a:r>
            <a:r>
              <a:rPr lang="en-US" sz="2000" b="1" i="1" u="sng"/>
              <a:t> </a:t>
            </a:r>
            <a:r>
              <a:rPr lang="en-US" sz="2000" b="1"/>
              <a:t> </a:t>
            </a:r>
          </a:p>
          <a:p>
            <a:pPr lvl="1"/>
            <a:r>
              <a:rPr lang="en-US">
                <a:cs typeface="Calibri"/>
              </a:rPr>
              <a:t>So, the process of identifying direct healthcare expenses and netting down revenues to offset is gone.</a:t>
            </a:r>
          </a:p>
          <a:p>
            <a:pPr lvl="1"/>
            <a:endParaRPr lang="en-US">
              <a:cs typeface="Calibri"/>
            </a:endParaRPr>
          </a:p>
          <a:p>
            <a:pPr marL="457200" lvl="1" indent="0">
              <a:buNone/>
            </a:pPr>
            <a:endParaRPr lang="en-US">
              <a:cs typeface="Calibri"/>
            </a:endParaRPr>
          </a:p>
        </p:txBody>
      </p:sp>
    </p:spTree>
    <p:extLst>
      <p:ext uri="{BB962C8B-B14F-4D97-AF65-F5344CB8AC3E}">
        <p14:creationId xmlns:p14="http://schemas.microsoft.com/office/powerpoint/2010/main" val="441454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091368CC-23FF-4267-B0B9-CE8C461D31C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0259" b="1061"/>
          <a:stretch/>
        </p:blipFill>
        <p:spPr bwMode="auto">
          <a:xfrm>
            <a:off x="0" y="0"/>
            <a:ext cx="12191980" cy="539590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2430772"/>
            <a:ext cx="12192000" cy="822326"/>
          </a:xfrm>
        </p:spPr>
        <p:txBody>
          <a:bodyPr vert="horz" lIns="91440" tIns="45720" rIns="91440" bIns="45720" rtlCol="0" anchor="ctr">
            <a:noAutofit/>
          </a:bodyPr>
          <a:lstStyle/>
          <a:p>
            <a:r>
              <a:rPr lang="en-US" sz="9000">
                <a:solidFill>
                  <a:schemeClr val="bg1">
                    <a:lumMod val="95000"/>
                  </a:schemeClr>
                </a:solidFill>
                <a:effectLst>
                  <a:outerShdw blurRad="38100" dist="38100" dir="2700000" algn="tl">
                    <a:srgbClr val="000000">
                      <a:alpha val="43137"/>
                    </a:srgbClr>
                  </a:outerShdw>
                </a:effectLst>
              </a:rPr>
              <a:t>HHS Provider Relief </a:t>
            </a:r>
            <a:br>
              <a:rPr lang="en-US" sz="9000">
                <a:solidFill>
                  <a:schemeClr val="bg1">
                    <a:lumMod val="95000"/>
                  </a:schemeClr>
                </a:solidFill>
                <a:effectLst>
                  <a:outerShdw blurRad="38100" dist="38100" dir="2700000" algn="tl">
                    <a:srgbClr val="000000">
                      <a:alpha val="43137"/>
                    </a:srgbClr>
                  </a:outerShdw>
                </a:effectLst>
              </a:rPr>
            </a:br>
            <a:r>
              <a:rPr lang="en-US" sz="9000">
                <a:solidFill>
                  <a:schemeClr val="bg1">
                    <a:lumMod val="95000"/>
                  </a:schemeClr>
                </a:solidFill>
                <a:effectLst>
                  <a:outerShdw blurRad="38100" dist="38100" dir="2700000" algn="tl">
                    <a:srgbClr val="000000">
                      <a:alpha val="43137"/>
                    </a:srgbClr>
                  </a:outerShdw>
                </a:effectLst>
              </a:rPr>
              <a:t>Fund Reporting</a:t>
            </a:r>
          </a:p>
        </p:txBody>
      </p:sp>
    </p:spTree>
    <p:extLst>
      <p:ext uri="{BB962C8B-B14F-4D97-AF65-F5344CB8AC3E}">
        <p14:creationId xmlns:p14="http://schemas.microsoft.com/office/powerpoint/2010/main" val="2038658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Autofit/>
          </a:bodyPr>
          <a:lstStyle/>
          <a:p>
            <a:r>
              <a:rPr lang="en-US" sz="3400" b="1">
                <a:cs typeface="Calibri"/>
              </a:rPr>
              <a:t>Lost Revenue Calculations</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a:t>What is the maximum allotment of my organization’s Provider Relief Fund amount that can be allocated to lost revenue in 2020? </a:t>
            </a:r>
          </a:p>
          <a:p>
            <a:pPr lvl="1"/>
            <a:r>
              <a:rPr lang="en-US"/>
              <a:t>Unreimbursed expenses attributable to coronavirus are considered first in the overall use of funds calculation. </a:t>
            </a:r>
          </a:p>
          <a:p>
            <a:pPr lvl="1"/>
            <a:r>
              <a:rPr lang="en-US"/>
              <a:t>Provider Relief Fund payment amounts not fully expended on unreimbursed healthcare related expenses attributable to coronavirus are then applied to lost revenues for 2020, which is capped at the change in 2019 to 2020 actual revenue from patient care (i.e., patient care revenue in 2019 less patient care revenue in 2020). </a:t>
            </a:r>
          </a:p>
          <a:p>
            <a:pPr lvl="1"/>
            <a:r>
              <a:rPr lang="en-US" b="1" i="1" u="sng"/>
              <a:t>Recipients that reported increased revenue from patient care in 2020 as compared to 2019, are eligible to use Provider Relief Fund payments toward expenses attributable to coronavirus not reimbursed by other sources, however, they would not be considered to have lost revenues attributable to coronavirus for the initial reporting period.</a:t>
            </a:r>
            <a:endParaRPr lang="en-US" sz="2000" b="1" i="1" u="sng">
              <a:ea typeface="+mn-lt"/>
              <a:cs typeface="+mn-lt"/>
            </a:endParaRPr>
          </a:p>
          <a:p>
            <a:endParaRPr lang="en-US">
              <a:cs typeface="Calibri"/>
            </a:endParaRPr>
          </a:p>
          <a:p>
            <a:pPr lvl="1"/>
            <a:endParaRPr lang="en-US">
              <a:cs typeface="Calibri"/>
            </a:endParaRPr>
          </a:p>
          <a:p>
            <a:pPr marL="457200" lvl="1" indent="0">
              <a:buNone/>
            </a:pPr>
            <a:endParaRPr lang="en-US">
              <a:cs typeface="Calibri"/>
            </a:endParaRPr>
          </a:p>
        </p:txBody>
      </p:sp>
    </p:spTree>
    <p:extLst>
      <p:ext uri="{BB962C8B-B14F-4D97-AF65-F5344CB8AC3E}">
        <p14:creationId xmlns:p14="http://schemas.microsoft.com/office/powerpoint/2010/main" val="316979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Autofit/>
          </a:bodyPr>
          <a:lstStyle/>
          <a:p>
            <a:r>
              <a:rPr lang="en-US" sz="3400" b="1">
                <a:cs typeface="Calibri"/>
              </a:rPr>
              <a:t>Lost Revenue Calculations</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a:t>Can I use 2020 budgeted revenues as a basis for reporting lost revenues? </a:t>
            </a:r>
          </a:p>
          <a:p>
            <a:pPr lvl="1"/>
            <a:r>
              <a:rPr lang="en-US"/>
              <a:t>No. When reporting use of Provider Relief Fund money toward lost revenues attributable to coronavirus, Reporting Entities must report actual patient care revenues and expenses for 2019 and 2020, to allow for a year-over-year calculation of change in revenue. </a:t>
            </a:r>
          </a:p>
          <a:p>
            <a:r>
              <a:rPr lang="en-US"/>
              <a:t>Will the same lost revenue comparison apply to January-June 2021 reporting?</a:t>
            </a:r>
          </a:p>
          <a:p>
            <a:pPr lvl="1"/>
            <a:r>
              <a:rPr lang="en-US"/>
              <a:t>Yes. In cases where funds are not fully expended by December 31, 2020, the Reporting Entity must report actuals from January 1-June 30, 2021 to be compared against the same six-month period in 2019 (actual vs. actual/not budget).</a:t>
            </a:r>
          </a:p>
          <a:p>
            <a:pPr lvl="1"/>
            <a:endParaRPr lang="en-US" sz="2400" b="1" i="1">
              <a:ea typeface="+mn-lt"/>
              <a:cs typeface="+mn-lt"/>
            </a:endParaRPr>
          </a:p>
          <a:p>
            <a:endParaRPr lang="en-US">
              <a:cs typeface="Calibri"/>
            </a:endParaRPr>
          </a:p>
          <a:p>
            <a:pPr lvl="1"/>
            <a:endParaRPr lang="en-US">
              <a:cs typeface="Calibri"/>
            </a:endParaRPr>
          </a:p>
          <a:p>
            <a:pPr marL="457200" lvl="1" indent="0">
              <a:buNone/>
            </a:pPr>
            <a:endParaRPr lang="en-US">
              <a:cs typeface="Calibri"/>
            </a:endParaRPr>
          </a:p>
        </p:txBody>
      </p:sp>
    </p:spTree>
    <p:extLst>
      <p:ext uri="{BB962C8B-B14F-4D97-AF65-F5344CB8AC3E}">
        <p14:creationId xmlns:p14="http://schemas.microsoft.com/office/powerpoint/2010/main" val="191392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Autofit/>
          </a:bodyPr>
          <a:lstStyle/>
          <a:p>
            <a:r>
              <a:rPr lang="en-US" sz="3400" b="1">
                <a:cs typeface="Calibri"/>
              </a:rPr>
              <a:t>Lost Revenue Calculating Total Revenue/Net Charges</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sz="2000"/>
              <a:t>What is considered when calculating “Total Revenue/Net Charges?”</a:t>
            </a:r>
          </a:p>
          <a:p>
            <a:r>
              <a:rPr lang="en-US" sz="2000"/>
              <a:t>Revenue from Patient Care Payer Mix (2019 and 2020, and for some recipients, 2021 where applicable) </a:t>
            </a:r>
          </a:p>
          <a:p>
            <a:pPr lvl="1"/>
            <a:r>
              <a:rPr lang="en-US" sz="1600"/>
              <a:t>Medicare Part A+B: The actual revenues/net charges received from Medicare Part A+B for patient care for the calendar year. </a:t>
            </a:r>
          </a:p>
          <a:p>
            <a:pPr lvl="1"/>
            <a:r>
              <a:rPr lang="en-US" sz="1600"/>
              <a:t>Medicare Part C: The actual revenues/net charges received from Medicare Part C for patient care for the calendar year. </a:t>
            </a:r>
          </a:p>
          <a:p>
            <a:pPr lvl="1"/>
            <a:r>
              <a:rPr lang="en-US" sz="1600"/>
              <a:t>Medicaid: The actual revenues/net charges received from Medicaid/Children’s Health Insurance Program (CHIP) for patient care for the calendar year. </a:t>
            </a:r>
          </a:p>
          <a:p>
            <a:pPr lvl="1"/>
            <a:r>
              <a:rPr lang="en-US" sz="1600"/>
              <a:t>Commercial Insurance: The actual revenues/net charges received from commercial payers for patient care for the calendar year. </a:t>
            </a:r>
          </a:p>
          <a:p>
            <a:pPr lvl="1"/>
            <a:r>
              <a:rPr lang="en-US" sz="1600"/>
              <a:t>Self-Pay (No Insurance): The actual revenues/net charges received from self-pay patients, including the uninsured or individuals without insurance who bear the burden of paying for healthcare themselves, for the calendar year. </a:t>
            </a:r>
          </a:p>
          <a:p>
            <a:pPr lvl="1"/>
            <a:r>
              <a:rPr lang="en-US" sz="1600"/>
              <a:t>Other: The actual gross revenues/net charges from other sources received for patient care services and not included in the list above for the calendar year. </a:t>
            </a:r>
          </a:p>
          <a:p>
            <a:r>
              <a:rPr lang="en-US" sz="2000" i="1"/>
              <a:t>Note: All sources of patient care revenue should be reported net of uncollectible patient service revenue recognized as bad debts.</a:t>
            </a:r>
          </a:p>
          <a:p>
            <a:pPr lvl="2"/>
            <a:endParaRPr lang="en-US"/>
          </a:p>
          <a:p>
            <a:pPr lvl="1"/>
            <a:endParaRPr lang="en-US" sz="2000" b="1" i="1">
              <a:ea typeface="+mn-lt"/>
              <a:cs typeface="+mn-lt"/>
            </a:endParaRPr>
          </a:p>
          <a:p>
            <a:endParaRPr lang="en-US" sz="2000">
              <a:cs typeface="Calibri"/>
            </a:endParaRPr>
          </a:p>
          <a:p>
            <a:pPr lvl="1"/>
            <a:endParaRPr lang="en-US" sz="2000">
              <a:cs typeface="Calibri"/>
            </a:endParaRPr>
          </a:p>
          <a:p>
            <a:pPr marL="457200" lvl="1" indent="0">
              <a:buNone/>
            </a:pPr>
            <a:endParaRPr lang="en-US" sz="2000">
              <a:cs typeface="Calibri"/>
            </a:endParaRPr>
          </a:p>
        </p:txBody>
      </p:sp>
    </p:spTree>
    <p:extLst>
      <p:ext uri="{BB962C8B-B14F-4D97-AF65-F5344CB8AC3E}">
        <p14:creationId xmlns:p14="http://schemas.microsoft.com/office/powerpoint/2010/main" val="2740460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Unanswered Questions- Lost Revenues</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a:t>In the instance where new providers, new services, etc. are added, the methodology appears to give no credit for upward trend interrupted by </a:t>
            </a:r>
            <a:r>
              <a:rPr lang="en-US" err="1"/>
              <a:t>Covid</a:t>
            </a:r>
            <a:r>
              <a:rPr lang="en-US"/>
              <a:t> in a manner that does not ultimately reduce revenue. Will they allow adjustments for change in providers/locations/services?</a:t>
            </a:r>
          </a:p>
          <a:p>
            <a:r>
              <a:rPr lang="en-US"/>
              <a:t>Similarly, the lost revenue calculation is at the entity/total net revenue as an organization level. There seems to be no allowance for specific services negatively impacted by </a:t>
            </a:r>
            <a:r>
              <a:rPr lang="en-US" err="1"/>
              <a:t>Covid</a:t>
            </a:r>
            <a:r>
              <a:rPr lang="en-US"/>
              <a:t>, yet were part of an organization that, overall maintained total revenue levels vs. 2019. Will there be any allowance for specific services impacted?</a:t>
            </a:r>
          </a:p>
          <a:p>
            <a:endParaRPr lang="en-US"/>
          </a:p>
        </p:txBody>
      </p:sp>
    </p:spTree>
    <p:extLst>
      <p:ext uri="{BB962C8B-B14F-4D97-AF65-F5344CB8AC3E}">
        <p14:creationId xmlns:p14="http://schemas.microsoft.com/office/powerpoint/2010/main" val="1302764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Autofit/>
          </a:bodyPr>
          <a:lstStyle/>
          <a:p>
            <a:r>
              <a:rPr lang="en-US" sz="3400" b="1">
                <a:cs typeface="Calibri"/>
              </a:rPr>
              <a:t>Reporting Expenses &amp; Lost Revenue	</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a:t>HHS will require full reporting on </a:t>
            </a:r>
            <a:r>
              <a:rPr lang="en-US" b="1" u="sng"/>
              <a:t>both </a:t>
            </a:r>
            <a:r>
              <a:rPr lang="en-US"/>
              <a:t>expenses and lost revenue for the full pandemic time period; regardless of whether PRF allocation was met in a shorter timeframe or through only one of the categories.</a:t>
            </a:r>
          </a:p>
          <a:p>
            <a:pPr lvl="1"/>
            <a:r>
              <a:rPr lang="en-US"/>
              <a:t>If all funds are expended through the G&amp;A and healthcare related expenses, are recipients still required to submit lost revenue information? </a:t>
            </a:r>
          </a:p>
          <a:p>
            <a:pPr lvl="2"/>
            <a:r>
              <a:rPr lang="en-US"/>
              <a:t>Yes, all providers above the $10,000 threshold are required to report both revenues and expenses for the calendar year.</a:t>
            </a:r>
          </a:p>
          <a:p>
            <a:pPr lvl="1"/>
            <a:r>
              <a:rPr lang="en-US"/>
              <a:t>If an entity incurred enough lost revenue in April and May 2020 to justify its use of the Provider Relief Fund payments received, can it only report those two months?</a:t>
            </a:r>
          </a:p>
          <a:p>
            <a:pPr lvl="2"/>
            <a:r>
              <a:rPr lang="en-US"/>
              <a:t>The Reporting Entity must report revenue and expense for the full calendar years 2019 and 2020. If funds were not expended in full by December 31, 2020 then a second and final report will be required on use of funds for the period January 1, 2021 - June 30, 2021 which is due no later than July 31, 2021.</a:t>
            </a:r>
          </a:p>
        </p:txBody>
      </p:sp>
    </p:spTree>
    <p:extLst>
      <p:ext uri="{BB962C8B-B14F-4D97-AF65-F5344CB8AC3E}">
        <p14:creationId xmlns:p14="http://schemas.microsoft.com/office/powerpoint/2010/main" val="1629394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Autofit/>
          </a:bodyPr>
          <a:lstStyle/>
          <a:p>
            <a:r>
              <a:rPr lang="en-US" sz="3400" b="1">
                <a:cs typeface="Calibri"/>
              </a:rPr>
              <a:t>Provider Relief Fund- Impact on Cost Report Hospitals Only</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a:t>How does cost reimbursement relate to my Provider Relief Fund payment?</a:t>
            </a:r>
          </a:p>
          <a:p>
            <a:r>
              <a:rPr lang="en-US"/>
              <a:t>PRF Recipient must follow CMS instructions for completion of cost reports. Under cost reimbursement, the payer agrees to reimburse the provider for the costs incurred in providing services to the insured population. In these instances, </a:t>
            </a:r>
            <a:r>
              <a:rPr lang="en-US" b="1" i="1" u="sng"/>
              <a:t>if the full cost was reimbursed based upon this method, there is nothing eligible to report as an expense attributable to coronavirus because the expense was fully reimbursed by another source</a:t>
            </a:r>
            <a:r>
              <a:rPr lang="en-US"/>
              <a:t>. </a:t>
            </a:r>
          </a:p>
          <a:p>
            <a:pPr lvl="1"/>
            <a:r>
              <a:rPr lang="en-US"/>
              <a:t>In cases where a ceiling is applied to the cost reimbursement and the reimbursed amount does not fully cover the actual cost due to unanticipated increases in providing care attributable to coronavirus, those incremental costs that were not reimbursed are eligible for reimbursement under the Provider Relief Fund. </a:t>
            </a:r>
          </a:p>
        </p:txBody>
      </p:sp>
    </p:spTree>
    <p:extLst>
      <p:ext uri="{BB962C8B-B14F-4D97-AF65-F5344CB8AC3E}">
        <p14:creationId xmlns:p14="http://schemas.microsoft.com/office/powerpoint/2010/main" val="862910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Autofit/>
          </a:bodyPr>
          <a:lstStyle/>
          <a:p>
            <a:r>
              <a:rPr lang="en-US" sz="3400" b="1">
                <a:cs typeface="Calibri"/>
              </a:rPr>
              <a:t>Supporting Documentation &amp; Records Retention</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a:t>What documentation is required for reporting? </a:t>
            </a:r>
          </a:p>
          <a:p>
            <a:pPr lvl="1"/>
            <a:r>
              <a:rPr lang="en-US"/>
              <a:t>No external documentation is required at the time information is submitted via the reporting portal. </a:t>
            </a:r>
          </a:p>
          <a:p>
            <a:pPr lvl="2"/>
            <a:r>
              <a:rPr lang="en-US"/>
              <a:t>Supporting worksheets (for providers who received $500,000 or above in Provider Relief Fund payments) will be included to assist providers within the reporting tool. </a:t>
            </a:r>
          </a:p>
          <a:p>
            <a:r>
              <a:rPr lang="en-US"/>
              <a:t>What are the documentation retention requirements for the Provider Relief Fund? </a:t>
            </a:r>
          </a:p>
          <a:p>
            <a:pPr lvl="1"/>
            <a:r>
              <a:rPr lang="en-US"/>
              <a:t>Providers need to retain original documentation for three years after the date of submission of the final expenditure report, in accordance with 2 CFR 200.333.</a:t>
            </a:r>
          </a:p>
        </p:txBody>
      </p:sp>
    </p:spTree>
    <p:extLst>
      <p:ext uri="{BB962C8B-B14F-4D97-AF65-F5344CB8AC3E}">
        <p14:creationId xmlns:p14="http://schemas.microsoft.com/office/powerpoint/2010/main" val="33782578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Single-Audit Requirements</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a:t>For recipients of $750,000 or more in PRF payments, a Single Audit must be submitted. In their FAQs, additional clarification has been provided:</a:t>
            </a:r>
          </a:p>
          <a:p>
            <a:pPr lvl="1"/>
            <a:r>
              <a:rPr lang="en-US"/>
              <a:t>Non-Federal Entities (states, local governments, Indian tribes, schools and nonprofit organizations): Single audit required under 45 CFR Part 75, Subpart F. </a:t>
            </a:r>
          </a:p>
          <a:p>
            <a:pPr lvl="2">
              <a:buClr>
                <a:srgbClr val="2E75B6"/>
              </a:buClr>
            </a:pPr>
            <a:r>
              <a:rPr lang="en-US"/>
              <a:t>Reports submitted to the Federal Audit Clearinghouse electronically at </a:t>
            </a:r>
            <a:r>
              <a:rPr lang="en-US">
                <a:hlinkClick r:id="rId2"/>
              </a:rPr>
              <a:t>https://harvester.census.gov/facides/Account/Login.aspx</a:t>
            </a:r>
            <a:endParaRPr lang="en-US">
              <a:cs typeface="Calibri"/>
            </a:endParaRPr>
          </a:p>
          <a:p>
            <a:pPr lvl="1">
              <a:buClr>
                <a:srgbClr val="2E75B6"/>
              </a:buClr>
            </a:pPr>
            <a:r>
              <a:rPr lang="en-US"/>
              <a:t>  Commercial Entities: </a:t>
            </a:r>
          </a:p>
          <a:p>
            <a:pPr lvl="2">
              <a:buClr>
                <a:srgbClr val="2E75B6"/>
              </a:buClr>
            </a:pPr>
            <a:r>
              <a:rPr lang="en-US"/>
              <a:t>Have two options under 45 CFR 75.216(d) and 75.501(d):</a:t>
            </a:r>
            <a:endParaRPr lang="en-US">
              <a:cs typeface="Calibri"/>
            </a:endParaRPr>
          </a:p>
          <a:p>
            <a:pPr lvl="3">
              <a:buClr>
                <a:srgbClr val="2E75B6"/>
              </a:buClr>
            </a:pPr>
            <a:r>
              <a:rPr lang="en-US">
                <a:cs typeface="Calibri"/>
              </a:rPr>
              <a:t>Financial related audit of the award or awards conducted in accordance with Government Auditing Standards</a:t>
            </a:r>
            <a:endParaRPr lang="en-US" sz="2000">
              <a:cs typeface="Calibri"/>
            </a:endParaRPr>
          </a:p>
          <a:p>
            <a:pPr lvl="3">
              <a:buClr>
                <a:srgbClr val="2E75B6"/>
              </a:buClr>
            </a:pPr>
            <a:r>
              <a:rPr lang="en-US">
                <a:cs typeface="Calibri"/>
              </a:rPr>
              <a:t>Audit in conformance with the requirements of </a:t>
            </a:r>
            <a:r>
              <a:rPr lang="en-US">
                <a:ea typeface="+mn-lt"/>
                <a:cs typeface="+mn-lt"/>
              </a:rPr>
              <a:t>45 CFR Part 75, Subpart F</a:t>
            </a:r>
            <a:endParaRPr lang="en-US">
              <a:cs typeface="Calibri"/>
            </a:endParaRPr>
          </a:p>
          <a:p>
            <a:pPr lvl="2"/>
            <a:r>
              <a:rPr lang="en-US">
                <a:ea typeface="+mn-lt"/>
                <a:cs typeface="+mn-lt"/>
              </a:rPr>
              <a:t>Reports submitted directly to the US Department of Health and Human Services, Audit Resolution Division at </a:t>
            </a:r>
            <a:r>
              <a:rPr lang="en-US">
                <a:ea typeface="+mn-lt"/>
                <a:cs typeface="+mn-lt"/>
                <a:hlinkClick r:id="rId3"/>
              </a:rPr>
              <a:t>auditresolution@hhs.gov</a:t>
            </a:r>
            <a:r>
              <a:rPr lang="en-US">
                <a:ea typeface="+mn-lt"/>
                <a:cs typeface="+mn-lt"/>
              </a:rPr>
              <a:t> </a:t>
            </a:r>
            <a:endParaRPr lang="en-US">
              <a:cs typeface="Calibri" panose="020F0502020204030204"/>
            </a:endParaRPr>
          </a:p>
        </p:txBody>
      </p:sp>
    </p:spTree>
    <p:extLst>
      <p:ext uri="{BB962C8B-B14F-4D97-AF65-F5344CB8AC3E}">
        <p14:creationId xmlns:p14="http://schemas.microsoft.com/office/powerpoint/2010/main" val="1876692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Quick PPP Update- Tax Implications</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sz="2400"/>
              <a:t>On November 18, 2020, the Internal Revenue Service (IRS) issued Revenue Ruling 2020-27 and Revenue Procedure 2020-51, which, respectively, provided additional guidance regarding the IRS position on the non-deductibility of expenses funded with Paycheck Protection Program (PPP) loan proceeds and a “safe harbor” for taxpayers wishing to deduct those expenses after either being denied PPP loan forgiveness or ultimately deciding not to file for forgiveness.</a:t>
            </a:r>
          </a:p>
          <a:p>
            <a:r>
              <a:rPr lang="en-US" sz="2400" b="1" i="1"/>
              <a:t>The guidance makes clear that taxpayers that received a PPP loan in a taxable year, and paid or incurred otherwise deductible expenses in that year, may not deduct those expenses if, at the end of such year, the taxpayer reasonably expects to receive forgiveness of the PPP loan. </a:t>
            </a:r>
          </a:p>
          <a:p>
            <a:r>
              <a:rPr lang="en-US" sz="2400"/>
              <a:t>The expenses are not deductible even if the taxpayer has not applied for loan forgiveness by the end of such year but expects to do so and expects to receive some forgiveness. </a:t>
            </a:r>
            <a:endParaRPr lang="en-US" sz="2400">
              <a:cs typeface="Calibri" panose="020F0502020204030204"/>
            </a:endParaRPr>
          </a:p>
        </p:txBody>
      </p:sp>
    </p:spTree>
    <p:extLst>
      <p:ext uri="{BB962C8B-B14F-4D97-AF65-F5344CB8AC3E}">
        <p14:creationId xmlns:p14="http://schemas.microsoft.com/office/powerpoint/2010/main" val="2515138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1"/>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t="13213" b="13213"/>
          <a:stretch/>
        </p:blipFill>
        <p:spPr>
          <a:prstGeom prst="rect">
            <a:avLst/>
          </a:prstGeom>
        </p:spPr>
      </p:pic>
      <p:sp>
        <p:nvSpPr>
          <p:cNvPr id="5" name="Rectangle 4"/>
          <p:cNvSpPr/>
          <p:nvPr/>
        </p:nvSpPr>
        <p:spPr>
          <a:xfrm>
            <a:off x="0" y="1698171"/>
            <a:ext cx="12192000" cy="2122715"/>
          </a:xfrm>
          <a:prstGeom prst="rect">
            <a:avLst/>
          </a:prstGeom>
          <a:solidFill>
            <a:srgbClr val="2E75B6">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ctrTitle"/>
          </p:nvPr>
        </p:nvSpPr>
        <p:spPr>
          <a:xfrm>
            <a:off x="1524000" y="2250961"/>
            <a:ext cx="9144000" cy="1017134"/>
          </a:xfrm>
        </p:spPr>
        <p:txBody>
          <a:bodyPr>
            <a:normAutofit fontScale="90000"/>
          </a:bodyPr>
          <a:lstStyle/>
          <a:p>
            <a:r>
              <a:rPr lang="en-US" sz="6600"/>
              <a:t>Wrap Up &amp; Questions</a:t>
            </a:r>
            <a:br>
              <a:rPr lang="en-US" sz="6600"/>
            </a:br>
            <a:r>
              <a:rPr lang="en-US" sz="2200"/>
              <a:t>Unmute using *6 or the mic icon in the app or use the chat to ask.</a:t>
            </a:r>
            <a:endParaRPr lang="en-US" sz="6600"/>
          </a:p>
        </p:txBody>
      </p:sp>
    </p:spTree>
    <p:extLst>
      <p:ext uri="{BB962C8B-B14F-4D97-AF65-F5344CB8AC3E}">
        <p14:creationId xmlns:p14="http://schemas.microsoft.com/office/powerpoint/2010/main" val="1956006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a:t>HHS Reporting</a:t>
            </a:r>
            <a:endParaRPr lang="en-US"/>
          </a:p>
        </p:txBody>
      </p:sp>
      <p:sp>
        <p:nvSpPr>
          <p:cNvPr id="4" name="Content Placeholder 3"/>
          <p:cNvSpPr>
            <a:spLocks noGrp="1"/>
          </p:cNvSpPr>
          <p:nvPr>
            <p:ph idx="1"/>
          </p:nvPr>
        </p:nvSpPr>
        <p:spPr>
          <a:xfrm>
            <a:off x="43131" y="756141"/>
            <a:ext cx="12192001" cy="4839402"/>
          </a:xfrm>
        </p:spPr>
        <p:txBody>
          <a:bodyPr vert="horz" lIns="91440" tIns="45720" rIns="91440" bIns="45720" numCol="1" rtlCol="0" anchor="t">
            <a:noAutofit/>
          </a:bodyPr>
          <a:lstStyle/>
          <a:p>
            <a:r>
              <a:rPr lang="en-US" sz="2200"/>
              <a:t>Who is Required to Report?</a:t>
            </a:r>
          </a:p>
          <a:p>
            <a:pPr lvl="1"/>
            <a:r>
              <a:rPr lang="en-US" sz="2200"/>
              <a:t>Recipients of Payments more than $10,000 in the aggregate under the following distributions:</a:t>
            </a:r>
            <a:endParaRPr lang="en-US" sz="2200">
              <a:cs typeface="Calibri"/>
            </a:endParaRPr>
          </a:p>
          <a:p>
            <a:pPr lvl="2"/>
            <a:r>
              <a:rPr lang="en-US">
                <a:ea typeface="+mn-lt"/>
                <a:cs typeface="+mn-lt"/>
              </a:rPr>
              <a:t>General Distributions:</a:t>
            </a:r>
          </a:p>
          <a:p>
            <a:pPr lvl="3"/>
            <a:r>
              <a:rPr lang="en-US">
                <a:ea typeface="+mn-lt"/>
                <a:cs typeface="+mn-lt"/>
              </a:rPr>
              <a:t>Phase #1-Medicare</a:t>
            </a:r>
          </a:p>
          <a:p>
            <a:pPr lvl="3"/>
            <a:r>
              <a:rPr lang="en-US">
                <a:ea typeface="+mn-lt"/>
                <a:cs typeface="+mn-lt"/>
              </a:rPr>
              <a:t>Phase #2-Net Patient Revenue</a:t>
            </a:r>
          </a:p>
          <a:p>
            <a:pPr lvl="3"/>
            <a:r>
              <a:rPr lang="en-US">
                <a:ea typeface="+mn-lt"/>
                <a:cs typeface="+mn-lt"/>
              </a:rPr>
              <a:t>Phase #3-Equality for Net Patient Revenue across more provider types plus additional allocation (undefined at this point) based on lost revenue</a:t>
            </a:r>
          </a:p>
          <a:p>
            <a:pPr lvl="2"/>
            <a:r>
              <a:rPr lang="en-US">
                <a:ea typeface="+mn-lt"/>
                <a:cs typeface="+mn-lt"/>
              </a:rPr>
              <a:t>  Targeted Distributions:</a:t>
            </a:r>
          </a:p>
          <a:p>
            <a:pPr lvl="3"/>
            <a:r>
              <a:rPr lang="en-US">
                <a:ea typeface="+mn-lt"/>
                <a:cs typeface="+mn-lt"/>
              </a:rPr>
              <a:t>Safety Net Hospital</a:t>
            </a:r>
          </a:p>
          <a:p>
            <a:pPr lvl="3"/>
            <a:r>
              <a:rPr lang="en-US">
                <a:cs typeface="Calibri"/>
              </a:rPr>
              <a:t>Rural Hospital &amp; Rural Health Clinic</a:t>
            </a:r>
          </a:p>
          <a:p>
            <a:pPr lvl="3"/>
            <a:r>
              <a:rPr lang="en-US">
                <a:cs typeface="Calibri"/>
              </a:rPr>
              <a:t>COVID High Impact Rounds 1 &amp; 2</a:t>
            </a:r>
          </a:p>
          <a:p>
            <a:pPr lvl="3"/>
            <a:r>
              <a:rPr lang="en-US">
                <a:ea typeface="+mn-lt"/>
                <a:cs typeface="+mn-lt"/>
              </a:rPr>
              <a:t>Medicaid Distribution</a:t>
            </a:r>
          </a:p>
          <a:p>
            <a:pPr lvl="1"/>
            <a:r>
              <a:rPr lang="en-US" sz="2200">
                <a:ea typeface="+mn-lt"/>
                <a:cs typeface="+mn-lt"/>
              </a:rPr>
              <a:t>Reminder- Original terms and conditions: Recipients agree that funds will only be used to prevent, prepare for, and respond to </a:t>
            </a:r>
            <a:r>
              <a:rPr lang="en-US" sz="2200" err="1">
                <a:ea typeface="+mn-lt"/>
                <a:cs typeface="+mn-lt"/>
              </a:rPr>
              <a:t>Covid</a:t>
            </a:r>
            <a:r>
              <a:rPr lang="en-US" sz="2200">
                <a:ea typeface="+mn-lt"/>
                <a:cs typeface="+mn-lt"/>
              </a:rPr>
              <a:t> and shall reimburse recipient only for health care-related expenses or lost revenues attributable to coronavirus.</a:t>
            </a:r>
          </a:p>
          <a:p>
            <a:endParaRPr lang="en-US" sz="2500">
              <a:cs typeface="Calibri"/>
            </a:endParaRPr>
          </a:p>
          <a:p>
            <a:endParaRPr lang="en-US">
              <a:cs typeface="Calibri"/>
            </a:endParaRPr>
          </a:p>
          <a:p>
            <a:pPr lvl="2"/>
            <a:endParaRPr lang="en-US" sz="1400"/>
          </a:p>
          <a:p>
            <a:pPr lvl="1"/>
            <a:endParaRPr lang="en-US" sz="1800"/>
          </a:p>
          <a:p>
            <a:pPr lvl="1"/>
            <a:endParaRPr lang="en-US"/>
          </a:p>
          <a:p>
            <a:pPr marL="0" indent="0">
              <a:buNone/>
            </a:pPr>
            <a:endParaRPr lang="en-US" u="sng"/>
          </a:p>
          <a:p>
            <a:pPr marL="0" indent="0">
              <a:buNone/>
            </a:pPr>
            <a:endParaRPr lang="en-US"/>
          </a:p>
        </p:txBody>
      </p:sp>
    </p:spTree>
    <p:extLst>
      <p:ext uri="{BB962C8B-B14F-4D97-AF65-F5344CB8AC3E}">
        <p14:creationId xmlns:p14="http://schemas.microsoft.com/office/powerpoint/2010/main" val="42721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a:t>HHS Reporting Exclusions</a:t>
            </a:r>
            <a:endParaRPr lang="en-US"/>
          </a:p>
        </p:txBody>
      </p:sp>
      <p:sp>
        <p:nvSpPr>
          <p:cNvPr id="4" name="Content Placeholder 3"/>
          <p:cNvSpPr>
            <a:spLocks noGrp="1"/>
          </p:cNvSpPr>
          <p:nvPr>
            <p:ph idx="1"/>
          </p:nvPr>
        </p:nvSpPr>
        <p:spPr>
          <a:xfrm>
            <a:off x="43131" y="756141"/>
            <a:ext cx="12192001" cy="4839402"/>
          </a:xfrm>
        </p:spPr>
        <p:txBody>
          <a:bodyPr vert="horz" lIns="91440" tIns="45720" rIns="91440" bIns="45720" numCol="1" rtlCol="0" anchor="t">
            <a:noAutofit/>
          </a:bodyPr>
          <a:lstStyle/>
          <a:p>
            <a:endParaRPr lang="en-US" sz="2500"/>
          </a:p>
          <a:p>
            <a:r>
              <a:rPr lang="en-US" sz="2500"/>
              <a:t>Are any HHS/HRSA Funds Excluded from this Reporting? </a:t>
            </a:r>
            <a:endParaRPr lang="en-US">
              <a:cs typeface="Calibri"/>
            </a:endParaRPr>
          </a:p>
          <a:p>
            <a:pPr lvl="1"/>
            <a:r>
              <a:rPr lang="en-US" b="1" i="1"/>
              <a:t>Yes!</a:t>
            </a:r>
            <a:r>
              <a:rPr lang="en-US">
                <a:ea typeface="+mn-lt"/>
                <a:cs typeface="+mn-lt"/>
              </a:rPr>
              <a:t> </a:t>
            </a:r>
            <a:r>
              <a:rPr lang="en-US" sz="2500">
                <a:ea typeface="+mn-lt"/>
                <a:cs typeface="+mn-lt"/>
              </a:rPr>
              <a:t>These final reporting requirements </a:t>
            </a:r>
            <a:r>
              <a:rPr lang="en-US" sz="2500" b="1">
                <a:ea typeface="+mn-lt"/>
                <a:cs typeface="+mn-lt"/>
              </a:rPr>
              <a:t>do not apply</a:t>
            </a:r>
            <a:r>
              <a:rPr lang="en-US" sz="2500">
                <a:ea typeface="+mn-lt"/>
                <a:cs typeface="+mn-lt"/>
              </a:rPr>
              <a:t> to:</a:t>
            </a:r>
            <a:endParaRPr lang="en-US">
              <a:cs typeface="Calibri" panose="020F0502020204030204"/>
            </a:endParaRPr>
          </a:p>
          <a:p>
            <a:pPr lvl="2"/>
            <a:r>
              <a:rPr lang="en-US" sz="1700">
                <a:ea typeface="+mn-lt"/>
                <a:cs typeface="+mn-lt"/>
              </a:rPr>
              <a:t>Nursing Home Infection Control distribution recipients</a:t>
            </a:r>
            <a:endParaRPr lang="en-US" sz="1700">
              <a:cs typeface="Calibri"/>
            </a:endParaRPr>
          </a:p>
          <a:p>
            <a:pPr lvl="2"/>
            <a:r>
              <a:rPr lang="en-US" sz="1700">
                <a:ea typeface="+mn-lt"/>
                <a:cs typeface="+mn-lt"/>
              </a:rPr>
              <a:t>Rural Health Clinic Testing distribution recipients</a:t>
            </a:r>
            <a:endParaRPr lang="en-US" sz="1700">
              <a:cs typeface="Calibri"/>
            </a:endParaRPr>
          </a:p>
          <a:p>
            <a:pPr lvl="2"/>
            <a:r>
              <a:rPr lang="en-US" sz="1700">
                <a:ea typeface="+mn-lt"/>
                <a:cs typeface="+mn-lt"/>
              </a:rPr>
              <a:t>Health Resources and Services Administration (HRSA) Uninsured Program reimbursement recipients</a:t>
            </a:r>
            <a:endParaRPr lang="en-US" sz="1700">
              <a:cs typeface="Calibri"/>
            </a:endParaRPr>
          </a:p>
          <a:p>
            <a:endParaRPr lang="en-US">
              <a:cs typeface="Calibri"/>
            </a:endParaRPr>
          </a:p>
          <a:p>
            <a:pPr lvl="2"/>
            <a:endParaRPr lang="en-US" sz="1400"/>
          </a:p>
          <a:p>
            <a:pPr lvl="1"/>
            <a:endParaRPr lang="en-US" sz="1800"/>
          </a:p>
          <a:p>
            <a:pPr lvl="1"/>
            <a:endParaRPr lang="en-US"/>
          </a:p>
          <a:p>
            <a:pPr marL="0" indent="0">
              <a:buNone/>
            </a:pPr>
            <a:endParaRPr lang="en-US" u="sng"/>
          </a:p>
          <a:p>
            <a:pPr marL="0" indent="0">
              <a:buNone/>
            </a:pPr>
            <a:endParaRPr lang="en-US"/>
          </a:p>
        </p:txBody>
      </p:sp>
    </p:spTree>
    <p:extLst>
      <p:ext uri="{BB962C8B-B14F-4D97-AF65-F5344CB8AC3E}">
        <p14:creationId xmlns:p14="http://schemas.microsoft.com/office/powerpoint/2010/main" val="591979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9309910" cy="1018552"/>
          </a:xfrm>
        </p:spPr>
        <p:txBody>
          <a:bodyPr>
            <a:normAutofit/>
          </a:bodyPr>
          <a:lstStyle/>
          <a:p>
            <a:r>
              <a:rPr lang="en-US" b="1"/>
              <a:t>HHS Reporting Key Dates</a:t>
            </a:r>
            <a:endParaRPr lang="en-US"/>
          </a:p>
        </p:txBody>
      </p:sp>
      <p:sp>
        <p:nvSpPr>
          <p:cNvPr id="4" name="Content Placeholder 3"/>
          <p:cNvSpPr>
            <a:spLocks noGrp="1"/>
          </p:cNvSpPr>
          <p:nvPr>
            <p:ph idx="1"/>
          </p:nvPr>
        </p:nvSpPr>
        <p:spPr>
          <a:xfrm>
            <a:off x="-1" y="943047"/>
            <a:ext cx="12192001" cy="4839402"/>
          </a:xfrm>
        </p:spPr>
        <p:txBody>
          <a:bodyPr vert="horz" lIns="91440" tIns="45720" rIns="91440" bIns="45720" numCol="1" rtlCol="0" anchor="t">
            <a:noAutofit/>
          </a:bodyPr>
          <a:lstStyle/>
          <a:p>
            <a:pPr marL="0" indent="0">
              <a:buNone/>
            </a:pPr>
            <a:endParaRPr lang="en-US" sz="2500" b="1">
              <a:cs typeface="Calibri"/>
            </a:endParaRPr>
          </a:p>
          <a:p>
            <a:r>
              <a:rPr lang="en-US" sz="2500">
                <a:ea typeface="+mn-lt"/>
                <a:cs typeface="+mn-lt"/>
              </a:rPr>
              <a:t>January 15, 2021: HHS/HRSA reporting system opens for providers</a:t>
            </a:r>
            <a:endParaRPr lang="en-US"/>
          </a:p>
          <a:p>
            <a:r>
              <a:rPr lang="en-US" sz="2500">
                <a:ea typeface="+mn-lt"/>
                <a:cs typeface="+mn-lt"/>
              </a:rPr>
              <a:t>February 15, 2021: first reporting deadline for all providers on use of funds expended/lost revenues through 12/31/20.</a:t>
            </a:r>
            <a:endParaRPr lang="en-US"/>
          </a:p>
          <a:p>
            <a:r>
              <a:rPr lang="en-US" sz="2500">
                <a:ea typeface="+mn-lt"/>
                <a:cs typeface="+mn-lt"/>
              </a:rPr>
              <a:t>July 31, 2021: final reporting deadline for providers who did not fully expend PRF funds prior to December 31, 2020, through 6/30/21 activity. </a:t>
            </a:r>
          </a:p>
          <a:p>
            <a:pPr>
              <a:buClr>
                <a:srgbClr val="2E75B6"/>
              </a:buClr>
            </a:pPr>
            <a:r>
              <a:rPr lang="en-US"/>
              <a:t>Will extensions be available for reporting? </a:t>
            </a:r>
            <a:r>
              <a:rPr lang="en-US" b="1">
                <a:solidFill>
                  <a:srgbClr val="FF0000"/>
                </a:solidFill>
              </a:rPr>
              <a:t>Per HHS FAQs, YES!!</a:t>
            </a:r>
          </a:p>
          <a:p>
            <a:pPr lvl="1">
              <a:buClr>
                <a:srgbClr val="2E75B6"/>
              </a:buClr>
            </a:pPr>
            <a:r>
              <a:rPr lang="en-US">
                <a:cs typeface="Calibri"/>
              </a:rPr>
              <a:t>Non-Federal Agencies: See OMB website for details at </a:t>
            </a:r>
            <a:r>
              <a:rPr lang="en-US">
                <a:cs typeface="Calibri"/>
                <a:hlinkClick r:id="rId2"/>
              </a:rPr>
              <a:t>https://www.whitehouse.gov/omb/information-for-agencies/memoranda/ </a:t>
            </a:r>
            <a:endParaRPr lang="en-US">
              <a:cs typeface="Calibri"/>
            </a:endParaRPr>
          </a:p>
          <a:p>
            <a:pPr lvl="1">
              <a:buClr>
                <a:srgbClr val="2E75B6"/>
              </a:buClr>
            </a:pPr>
            <a:r>
              <a:rPr lang="en-US">
                <a:cs typeface="Calibri"/>
              </a:rPr>
              <a:t>Commercial Agencies: Email HRSA's Division of Financial Integrity at </a:t>
            </a:r>
            <a:r>
              <a:rPr lang="en-US">
                <a:cs typeface="Calibri"/>
                <a:hlinkClick r:id="rId3"/>
              </a:rPr>
              <a:t>SARFollowup@hrsa.gov</a:t>
            </a:r>
            <a:r>
              <a:rPr lang="en-US">
                <a:cs typeface="Calibri"/>
              </a:rPr>
              <a:t> </a:t>
            </a:r>
          </a:p>
          <a:p>
            <a:endParaRPr lang="en-US">
              <a:cs typeface="Calibri"/>
            </a:endParaRPr>
          </a:p>
          <a:p>
            <a:endParaRPr lang="en-US" sz="2500">
              <a:cs typeface="Calibri"/>
            </a:endParaRPr>
          </a:p>
          <a:p>
            <a:pPr lvl="1"/>
            <a:endParaRPr lang="en-US">
              <a:cs typeface="Calibri"/>
            </a:endParaRPr>
          </a:p>
          <a:p>
            <a:pPr lvl="2"/>
            <a:endParaRPr lang="en-US" sz="1400"/>
          </a:p>
          <a:p>
            <a:pPr lvl="1"/>
            <a:endParaRPr lang="en-US" sz="1800"/>
          </a:p>
          <a:p>
            <a:pPr lvl="1"/>
            <a:endParaRPr lang="en-US"/>
          </a:p>
          <a:p>
            <a:pPr marL="0" indent="0">
              <a:buNone/>
            </a:pPr>
            <a:endParaRPr lang="en-US" u="sng"/>
          </a:p>
          <a:p>
            <a:pPr marL="0" indent="0">
              <a:buNone/>
            </a:pPr>
            <a:endParaRPr lang="en-US"/>
          </a:p>
        </p:txBody>
      </p:sp>
    </p:spTree>
    <p:extLst>
      <p:ext uri="{BB962C8B-B14F-4D97-AF65-F5344CB8AC3E}">
        <p14:creationId xmlns:p14="http://schemas.microsoft.com/office/powerpoint/2010/main" val="2966686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242123" cy="1018552"/>
          </a:xfrm>
        </p:spPr>
        <p:txBody>
          <a:bodyPr>
            <a:normAutofit/>
          </a:bodyPr>
          <a:lstStyle/>
          <a:p>
            <a:r>
              <a:rPr lang="en-US" b="1"/>
              <a:t>HHS Reporting: The Basic Formula (Originally)</a:t>
            </a:r>
            <a:endParaRPr lang="en-US" b="1">
              <a:cs typeface="Calibri"/>
            </a:endParaRPr>
          </a:p>
        </p:txBody>
      </p:sp>
      <p:sp>
        <p:nvSpPr>
          <p:cNvPr id="4" name="Content Placeholder 3"/>
          <p:cNvSpPr>
            <a:spLocks noGrp="1"/>
          </p:cNvSpPr>
          <p:nvPr>
            <p:ph idx="1"/>
          </p:nvPr>
        </p:nvSpPr>
        <p:spPr>
          <a:xfrm>
            <a:off x="0" y="1018552"/>
            <a:ext cx="12192001" cy="4839402"/>
          </a:xfrm>
        </p:spPr>
        <p:txBody>
          <a:bodyPr vert="horz" lIns="91440" tIns="45720" rIns="91440" bIns="45720" numCol="1" rtlCol="0" anchor="t">
            <a:noAutofit/>
          </a:bodyPr>
          <a:lstStyle/>
          <a:p>
            <a:r>
              <a:rPr lang="en-US" sz="2400" b="1">
                <a:ea typeface="+mn-lt"/>
                <a:cs typeface="+mn-lt"/>
              </a:rPr>
              <a:t>Applicable Provider Relief Funds Received, less:</a:t>
            </a:r>
          </a:p>
          <a:p>
            <a:r>
              <a:rPr lang="en-US" sz="2400" b="1">
                <a:ea typeface="+mn-lt"/>
                <a:cs typeface="+mn-lt"/>
              </a:rPr>
              <a:t>Expenses Attributable to Coronavirus, :</a:t>
            </a:r>
            <a:endParaRPr lang="en-US"/>
          </a:p>
          <a:p>
            <a:pPr lvl="1"/>
            <a:r>
              <a:rPr lang="en-US" sz="2000" b="1" i="1" u="sng">
                <a:cs typeface="Calibri"/>
              </a:rPr>
              <a:t>General &amp; Administrative Expenses</a:t>
            </a:r>
          </a:p>
          <a:p>
            <a:pPr lvl="1"/>
            <a:r>
              <a:rPr lang="en-US" sz="2000" b="1" i="1" u="sng">
                <a:cs typeface="Calibri"/>
              </a:rPr>
              <a:t>Healthcare Expenses Related to Coronavirus</a:t>
            </a:r>
          </a:p>
          <a:p>
            <a:r>
              <a:rPr lang="en-US" sz="2400" b="1">
                <a:ea typeface="+mn-lt"/>
                <a:cs typeface="+mn-lt"/>
              </a:rPr>
              <a:t>Year over year lost revenues</a:t>
            </a:r>
          </a:p>
          <a:p>
            <a:pPr marL="0" indent="0">
              <a:buNone/>
            </a:pPr>
            <a:endParaRPr lang="en-US" sz="1600">
              <a:cs typeface="Calibri"/>
            </a:endParaRPr>
          </a:p>
          <a:p>
            <a:r>
              <a:rPr lang="en-US" sz="2400" b="1" i="1"/>
              <a:t>KEY REMINDER</a:t>
            </a:r>
            <a:r>
              <a:rPr lang="en-US" sz="2400"/>
              <a:t>…..Based on the HHS Terms &amp; Conditions, all PRF payments cannot be used to reimburse expenses or losses that have been reimbursed from other sources or that other sources are obligated to reimburse.</a:t>
            </a:r>
            <a:endParaRPr lang="en-US" sz="2400" u="sng"/>
          </a:p>
          <a:p>
            <a:pPr marL="0" indent="0">
              <a:buNone/>
            </a:pPr>
            <a:endParaRPr lang="en-US"/>
          </a:p>
        </p:txBody>
      </p:sp>
    </p:spTree>
    <p:extLst>
      <p:ext uri="{BB962C8B-B14F-4D97-AF65-F5344CB8AC3E}">
        <p14:creationId xmlns:p14="http://schemas.microsoft.com/office/powerpoint/2010/main" val="407384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4995" y="80889"/>
            <a:ext cx="11242123" cy="1018552"/>
          </a:xfrm>
        </p:spPr>
        <p:txBody>
          <a:bodyPr>
            <a:normAutofit/>
          </a:bodyPr>
          <a:lstStyle/>
          <a:p>
            <a:r>
              <a:rPr lang="en-US" b="1"/>
              <a:t>Attributable Expenses</a:t>
            </a:r>
            <a:endParaRPr lang="en-US" b="1">
              <a:cs typeface="Calibri"/>
            </a:endParaRPr>
          </a:p>
        </p:txBody>
      </p:sp>
      <p:sp>
        <p:nvSpPr>
          <p:cNvPr id="4" name="Content Placeholder 3"/>
          <p:cNvSpPr>
            <a:spLocks noGrp="1"/>
          </p:cNvSpPr>
          <p:nvPr>
            <p:ph idx="1"/>
          </p:nvPr>
        </p:nvSpPr>
        <p:spPr>
          <a:xfrm>
            <a:off x="-1" y="1224401"/>
            <a:ext cx="12192001" cy="4839402"/>
          </a:xfrm>
        </p:spPr>
        <p:txBody>
          <a:bodyPr vert="horz" lIns="91440" tIns="45720" rIns="91440" bIns="45720" numCol="1" rtlCol="0" anchor="t">
            <a:noAutofit/>
          </a:bodyPr>
          <a:lstStyle/>
          <a:p>
            <a:r>
              <a:rPr lang="en-US" sz="2400" b="1">
                <a:ea typeface="+mn-lt"/>
                <a:cs typeface="+mn-lt"/>
              </a:rPr>
              <a:t>Expenses Attributable to Coronavirus</a:t>
            </a:r>
            <a:endParaRPr lang="en-US"/>
          </a:p>
          <a:p>
            <a:pPr lvl="1"/>
            <a:r>
              <a:rPr lang="en-US" sz="2000">
                <a:ea typeface="+mn-lt"/>
                <a:cs typeface="+mn-lt"/>
              </a:rPr>
              <a:t>General and administrative (G&amp;A) expenses</a:t>
            </a:r>
            <a:endParaRPr lang="en-US" sz="2000">
              <a:cs typeface="Calibri"/>
            </a:endParaRPr>
          </a:p>
          <a:p>
            <a:pPr lvl="1"/>
            <a:r>
              <a:rPr lang="en-US" sz="2000">
                <a:ea typeface="+mn-lt"/>
                <a:cs typeface="+mn-lt"/>
              </a:rPr>
              <a:t>Healthcare-related expenses</a:t>
            </a:r>
          </a:p>
          <a:p>
            <a:pPr lvl="1"/>
            <a:r>
              <a:rPr lang="en-US" sz="2000" b="1" i="1">
                <a:ea typeface="+mn-lt"/>
                <a:cs typeface="+mn-lt"/>
              </a:rPr>
              <a:t>(Expenses attributable to the virus NOT reimbursed by another source; insurance/patients/other governmental agencies).</a:t>
            </a:r>
            <a:endParaRPr lang="en-US" sz="2000" b="1" i="1">
              <a:cs typeface="Calibri"/>
            </a:endParaRPr>
          </a:p>
          <a:p>
            <a:r>
              <a:rPr lang="en-US" sz="2400" b="1">
                <a:ea typeface="+mn-lt"/>
                <a:cs typeface="+mn-lt"/>
              </a:rPr>
              <a:t>Did you receive over $500,000 in PRF funding? </a:t>
            </a:r>
          </a:p>
          <a:p>
            <a:pPr lvl="1"/>
            <a:r>
              <a:rPr lang="en-US" sz="2000">
                <a:ea typeface="+mn-lt"/>
                <a:cs typeface="+mn-lt"/>
              </a:rPr>
              <a:t>If yes; HHS will require more detailed data on:</a:t>
            </a:r>
            <a:endParaRPr lang="en-US" sz="2000">
              <a:cs typeface="Calibri"/>
            </a:endParaRPr>
          </a:p>
          <a:p>
            <a:pPr lvl="2"/>
            <a:r>
              <a:rPr lang="en-US" sz="1600">
                <a:ea typeface="+mn-lt"/>
                <a:cs typeface="+mn-lt"/>
              </a:rPr>
              <a:t>Mortgage/rent</a:t>
            </a:r>
            <a:endParaRPr lang="en-US" sz="1600">
              <a:cs typeface="Calibri"/>
            </a:endParaRPr>
          </a:p>
          <a:p>
            <a:pPr lvl="2"/>
            <a:r>
              <a:rPr lang="en-US" sz="1600">
                <a:ea typeface="+mn-lt"/>
                <a:cs typeface="+mn-lt"/>
              </a:rPr>
              <a:t>Personnel</a:t>
            </a:r>
            <a:endParaRPr lang="en-US" sz="1600">
              <a:cs typeface="Calibri"/>
            </a:endParaRPr>
          </a:p>
          <a:p>
            <a:pPr lvl="2"/>
            <a:r>
              <a:rPr lang="en-US" sz="1600">
                <a:ea typeface="+mn-lt"/>
                <a:cs typeface="+mn-lt"/>
              </a:rPr>
              <a:t>Utilities</a:t>
            </a:r>
            <a:endParaRPr lang="en-US" sz="1600">
              <a:cs typeface="Calibri"/>
            </a:endParaRPr>
          </a:p>
          <a:p>
            <a:pPr lvl="2"/>
            <a:r>
              <a:rPr lang="en-US" sz="1600">
                <a:ea typeface="+mn-lt"/>
                <a:cs typeface="+mn-lt"/>
              </a:rPr>
              <a:t>Supplies</a:t>
            </a:r>
            <a:endParaRPr lang="en-US" sz="1600">
              <a:cs typeface="Calibri"/>
            </a:endParaRPr>
          </a:p>
          <a:p>
            <a:pPr lvl="2"/>
            <a:r>
              <a:rPr lang="en-US" sz="1600">
                <a:ea typeface="+mn-lt"/>
                <a:cs typeface="+mn-lt"/>
              </a:rPr>
              <a:t>Equipment</a:t>
            </a:r>
            <a:endParaRPr lang="en-US" sz="1600">
              <a:cs typeface="Calibri"/>
            </a:endParaRPr>
          </a:p>
          <a:p>
            <a:pPr lvl="2"/>
            <a:r>
              <a:rPr lang="en-US" sz="1600">
                <a:ea typeface="+mn-lt"/>
                <a:cs typeface="+mn-lt"/>
              </a:rPr>
              <a:t>and other high-level expense categories</a:t>
            </a:r>
            <a:endParaRPr lang="en-US" sz="1600">
              <a:cs typeface="Calibri"/>
            </a:endParaRPr>
          </a:p>
          <a:p>
            <a:pPr lvl="1"/>
            <a:endParaRPr lang="en-US" b="1" u="sng">
              <a:cs typeface="Calibri"/>
            </a:endParaRPr>
          </a:p>
          <a:p>
            <a:pPr lvl="1"/>
            <a:endParaRPr lang="en-US" sz="1800"/>
          </a:p>
          <a:p>
            <a:pPr lvl="1"/>
            <a:endParaRPr lang="en-US"/>
          </a:p>
          <a:p>
            <a:pPr marL="0" indent="0">
              <a:buNone/>
            </a:pPr>
            <a:endParaRPr lang="en-US" u="sng"/>
          </a:p>
          <a:p>
            <a:pPr marL="0" indent="0">
              <a:buNone/>
            </a:pPr>
            <a:endParaRPr lang="en-US"/>
          </a:p>
        </p:txBody>
      </p:sp>
    </p:spTree>
    <p:extLst>
      <p:ext uri="{BB962C8B-B14F-4D97-AF65-F5344CB8AC3E}">
        <p14:creationId xmlns:p14="http://schemas.microsoft.com/office/powerpoint/2010/main" val="1674576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Additional Clarification on Expenses</a:t>
            </a:r>
          </a:p>
        </p:txBody>
      </p:sp>
      <p:sp>
        <p:nvSpPr>
          <p:cNvPr id="4" name="Content Placeholder 3"/>
          <p:cNvSpPr>
            <a:spLocks noGrp="1"/>
          </p:cNvSpPr>
          <p:nvPr>
            <p:ph idx="1"/>
          </p:nvPr>
        </p:nvSpPr>
        <p:spPr>
          <a:xfrm>
            <a:off x="0" y="1091912"/>
            <a:ext cx="12001275" cy="4839402"/>
          </a:xfrm>
        </p:spPr>
        <p:txBody>
          <a:bodyPr vert="horz" lIns="91440" tIns="45720" rIns="91440" bIns="45720" numCol="1" rtlCol="0" anchor="t">
            <a:noAutofit/>
          </a:bodyPr>
          <a:lstStyle/>
          <a:p>
            <a:r>
              <a:rPr lang="en-US" sz="2400" b="1">
                <a:ea typeface="+mn-lt"/>
                <a:cs typeface="+mn-lt"/>
              </a:rPr>
              <a:t>Healthcare Related Expenses Attributable to Coronavirus</a:t>
            </a:r>
            <a:endParaRPr lang="en-US" sz="2400" b="1">
              <a:cs typeface="Calibri"/>
            </a:endParaRPr>
          </a:p>
          <a:p>
            <a:pPr lvl="1"/>
            <a:r>
              <a:rPr lang="en-US" sz="2000">
                <a:ea typeface="+mn-lt"/>
                <a:cs typeface="+mn-lt"/>
              </a:rPr>
              <a:t>Expenses attributable to coronavirus may be incurred through:</a:t>
            </a:r>
          </a:p>
          <a:p>
            <a:pPr lvl="2"/>
            <a:r>
              <a:rPr lang="en-US">
                <a:ea typeface="+mn-lt"/>
                <a:cs typeface="+mn-lt"/>
              </a:rPr>
              <a:t>Direct patient care overhead activities related to treatment of confirmed or suspected cases of coronavirus.</a:t>
            </a:r>
          </a:p>
          <a:p>
            <a:pPr lvl="2"/>
            <a:r>
              <a:rPr lang="en-US">
                <a:ea typeface="+mn-lt"/>
                <a:cs typeface="+mn-lt"/>
              </a:rPr>
              <a:t>Preparing for possible or actual coronavirus cases.</a:t>
            </a:r>
          </a:p>
          <a:p>
            <a:pPr lvl="2"/>
            <a:r>
              <a:rPr lang="en-US" b="1" i="1">
                <a:ea typeface="+mn-lt"/>
                <a:cs typeface="+mn-lt"/>
              </a:rPr>
              <a:t>Maintaining or expanding healthcare delivery capacity which includes operating and maintaining facilities, etc.; (including lease/purchase of new structures/modifications of structures to accommodate revised treatment practices).</a:t>
            </a:r>
          </a:p>
          <a:p>
            <a:r>
              <a:rPr lang="en-US" sz="2400">
                <a:cs typeface="Calibri"/>
              </a:rPr>
              <a:t>Based on HHS parameters for reporting, </a:t>
            </a:r>
            <a:r>
              <a:rPr lang="en-US" sz="2400" b="1" i="1">
                <a:cs typeface="Calibri"/>
              </a:rPr>
              <a:t>it is clear that HHS believes that expenses attributable to COVID will far outweigh lost revenue usage.</a:t>
            </a:r>
            <a:r>
              <a:rPr lang="en-US" b="1" i="1">
                <a:cs typeface="Calibri"/>
              </a:rPr>
              <a:t>  </a:t>
            </a:r>
          </a:p>
          <a:p>
            <a:endParaRPr lang="en-US" b="1">
              <a:cs typeface="Calibri"/>
            </a:endParaRPr>
          </a:p>
          <a:p>
            <a:endParaRPr lang="en-US" b="1">
              <a:cs typeface="Calibri"/>
            </a:endParaRPr>
          </a:p>
          <a:p>
            <a:endParaRPr lang="en-US" sz="2400" b="1" i="1">
              <a:ea typeface="+mn-lt"/>
              <a:cs typeface="+mn-lt"/>
            </a:endParaRPr>
          </a:p>
          <a:p>
            <a:endParaRPr lang="en-US">
              <a:cs typeface="Calibri"/>
            </a:endParaRPr>
          </a:p>
          <a:p>
            <a:pPr lvl="1"/>
            <a:endParaRPr lang="en-US">
              <a:cs typeface="Calibri"/>
            </a:endParaRPr>
          </a:p>
          <a:p>
            <a:pPr marL="457200" lvl="1" indent="0">
              <a:buNone/>
            </a:pPr>
            <a:endParaRPr lang="en-US">
              <a:cs typeface="Calibri"/>
            </a:endParaRPr>
          </a:p>
        </p:txBody>
      </p:sp>
    </p:spTree>
    <p:extLst>
      <p:ext uri="{BB962C8B-B14F-4D97-AF65-F5344CB8AC3E}">
        <p14:creationId xmlns:p14="http://schemas.microsoft.com/office/powerpoint/2010/main" val="411236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725" y="0"/>
            <a:ext cx="11364588" cy="1018552"/>
          </a:xfrm>
        </p:spPr>
        <p:txBody>
          <a:bodyPr>
            <a:normAutofit/>
          </a:bodyPr>
          <a:lstStyle/>
          <a:p>
            <a:r>
              <a:rPr lang="en-US" b="1">
                <a:cs typeface="Calibri"/>
              </a:rPr>
              <a:t>Salary &amp; Employee Compensation</a:t>
            </a:r>
            <a:endParaRPr lang="en-US"/>
          </a:p>
        </p:txBody>
      </p:sp>
      <p:sp>
        <p:nvSpPr>
          <p:cNvPr id="4" name="Content Placeholder 3"/>
          <p:cNvSpPr>
            <a:spLocks noGrp="1"/>
          </p:cNvSpPr>
          <p:nvPr>
            <p:ph idx="1"/>
          </p:nvPr>
        </p:nvSpPr>
        <p:spPr>
          <a:xfrm>
            <a:off x="0" y="845728"/>
            <a:ext cx="12001275" cy="4839402"/>
          </a:xfrm>
        </p:spPr>
        <p:txBody>
          <a:bodyPr vert="horz" lIns="91440" tIns="45720" rIns="91440" bIns="45720" numCol="1" rtlCol="0" anchor="t">
            <a:noAutofit/>
          </a:bodyPr>
          <a:lstStyle/>
          <a:p>
            <a:r>
              <a:rPr lang="en-US" sz="2000">
                <a:cs typeface="Calibri"/>
              </a:rPr>
              <a:t>Salary &amp; Employee Compensation: through their FAQs, HHS has greatly expanded the employee/owner compensation that can be attributable to COVID under the </a:t>
            </a:r>
            <a:r>
              <a:rPr lang="en-US" sz="2000" b="1" u="sng">
                <a:cs typeface="Calibri"/>
              </a:rPr>
              <a:t>General &amp; Administrative section</a:t>
            </a:r>
            <a:r>
              <a:rPr lang="en-US" sz="2000">
                <a:cs typeface="Calibri"/>
              </a:rPr>
              <a:t>. </a:t>
            </a:r>
          </a:p>
          <a:p>
            <a:pPr lvl="1">
              <a:buClr>
                <a:srgbClr val="2E75B6"/>
              </a:buClr>
            </a:pPr>
            <a:r>
              <a:rPr lang="en-US" sz="2000">
                <a:cs typeface="Calibri"/>
              </a:rPr>
              <a:t>"Direct employee (full and part-time), contract labor and temporary worker expenses are eligible expenses provided that they are not reimbursed from other services, or only the incremental unreimbursed amounts are claimed."</a:t>
            </a:r>
          </a:p>
          <a:p>
            <a:pPr lvl="1">
              <a:buClr>
                <a:srgbClr val="2E75B6"/>
              </a:buClr>
            </a:pPr>
            <a:r>
              <a:rPr lang="en-US" sz="2000">
                <a:cs typeface="Calibri"/>
              </a:rPr>
              <a:t>Considerations:</a:t>
            </a:r>
          </a:p>
          <a:p>
            <a:pPr lvl="2">
              <a:buClr>
                <a:srgbClr val="2E75B6"/>
              </a:buClr>
            </a:pPr>
            <a:r>
              <a:rPr lang="en-US">
                <a:ea typeface="+mn-lt"/>
                <a:cs typeface="+mn-lt"/>
              </a:rPr>
              <a:t>Any compensation forgiven under a PPP Loan or a FEMA type grant will not be eligible for inclusion in this; BUT the PPP only covers a brief portion of the COVID crisis as currently defined by HHS (runs from March 2020-June 2021).</a:t>
            </a:r>
          </a:p>
          <a:p>
            <a:pPr lvl="2">
              <a:buClr>
                <a:srgbClr val="2E75B6"/>
              </a:buClr>
            </a:pPr>
            <a:r>
              <a:rPr lang="en-US">
                <a:ea typeface="+mn-lt"/>
                <a:cs typeface="+mn-lt"/>
              </a:rPr>
              <a:t>The timeline appears to be the 16 month period above vs. the period of the public health emergency.</a:t>
            </a:r>
          </a:p>
          <a:p>
            <a:pPr lvl="2">
              <a:buClr>
                <a:srgbClr val="2E75B6"/>
              </a:buClr>
            </a:pPr>
            <a:r>
              <a:rPr lang="en-US">
                <a:cs typeface="Calibri"/>
              </a:rPr>
              <a:t>Limits Executive salary to $197,300 which can be claimed on any given staff member.</a:t>
            </a:r>
          </a:p>
          <a:p>
            <a:pPr lvl="2">
              <a:buClr>
                <a:srgbClr val="2E75B6"/>
              </a:buClr>
            </a:pPr>
            <a:r>
              <a:rPr lang="en-US">
                <a:cs typeface="Calibri"/>
              </a:rPr>
              <a:t>“Reimbursement from other sources” appears to be PPP/FEMA/any other grant offset; Not reimbursement of services billed/collected by a provider.</a:t>
            </a:r>
          </a:p>
          <a:p>
            <a:pPr lvl="2">
              <a:buClr>
                <a:srgbClr val="2E75B6"/>
              </a:buClr>
            </a:pPr>
            <a:r>
              <a:rPr lang="en-US">
                <a:cs typeface="Calibri"/>
              </a:rPr>
              <a:t>Are fringe benefits for both patient care staff and General &amp; Administrative Staff considered a PRF eligible expense?  </a:t>
            </a:r>
            <a:endParaRPr lang="en-US"/>
          </a:p>
          <a:p>
            <a:pPr lvl="3">
              <a:buClr>
                <a:srgbClr val="2E75B6"/>
              </a:buClr>
            </a:pPr>
            <a:r>
              <a:rPr lang="en-US" sz="2000" b="1" i="1" u="sng">
                <a:cs typeface="Calibri"/>
              </a:rPr>
              <a:t>Yes, as long as they are not reimbursed under other sources.</a:t>
            </a:r>
          </a:p>
          <a:p>
            <a:endParaRPr lang="en-US" sz="2200" b="1">
              <a:cs typeface="Calibri"/>
            </a:endParaRPr>
          </a:p>
          <a:p>
            <a:endParaRPr lang="en-US" sz="2200" b="1" i="1">
              <a:cs typeface="Calibri"/>
            </a:endParaRPr>
          </a:p>
          <a:p>
            <a:endParaRPr lang="en-US" sz="2200">
              <a:cs typeface="Calibri"/>
            </a:endParaRPr>
          </a:p>
          <a:p>
            <a:pPr lvl="1"/>
            <a:endParaRPr lang="en-US" sz="2200">
              <a:cs typeface="Calibri"/>
            </a:endParaRPr>
          </a:p>
          <a:p>
            <a:pPr marL="457200" lvl="1" indent="0">
              <a:buNone/>
            </a:pPr>
            <a:endParaRPr lang="en-US" sz="2200">
              <a:cs typeface="Calibri"/>
            </a:endParaRPr>
          </a:p>
        </p:txBody>
      </p:sp>
    </p:spTree>
    <p:extLst>
      <p:ext uri="{BB962C8B-B14F-4D97-AF65-F5344CB8AC3E}">
        <p14:creationId xmlns:p14="http://schemas.microsoft.com/office/powerpoint/2010/main" val="2002079907"/>
      </p:ext>
    </p:extLst>
  </p:cSld>
  <p:clrMapOvr>
    <a:masterClrMapping/>
  </p:clrMapOvr>
</p:sld>
</file>

<file path=ppt/theme/theme1.xml><?xml version="1.0" encoding="utf-8"?>
<a:theme xmlns:a="http://schemas.openxmlformats.org/drawingml/2006/main" name="Office Theme">
  <a:themeElements>
    <a:clrScheme name="SHP">
      <a:dk1>
        <a:sysClr val="windowText" lastClr="000000"/>
      </a:dk1>
      <a:lt1>
        <a:sysClr val="window" lastClr="FFFFFF"/>
      </a:lt1>
      <a:dk2>
        <a:srgbClr val="44546A"/>
      </a:dk2>
      <a:lt2>
        <a:srgbClr val="E7E6E6"/>
      </a:lt2>
      <a:accent1>
        <a:srgbClr val="5B9BD5"/>
      </a:accent1>
      <a:accent2>
        <a:srgbClr val="BDD7EE"/>
      </a:accent2>
      <a:accent3>
        <a:srgbClr val="A5A5A5"/>
      </a:accent3>
      <a:accent4>
        <a:srgbClr val="DEEBF6"/>
      </a:accent4>
      <a:accent5>
        <a:srgbClr val="4472C4"/>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29</Slides>
  <Notes>0</Notes>
  <HiddenSlides>0</HiddenSlide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HHS Provider Relief  Fund Reporting</vt:lpstr>
      <vt:lpstr>HHS Reporting</vt:lpstr>
      <vt:lpstr>HHS Reporting Exclusions</vt:lpstr>
      <vt:lpstr>HHS Reporting Key Dates</vt:lpstr>
      <vt:lpstr>HHS Reporting: The Basic Formula (Originally)</vt:lpstr>
      <vt:lpstr>Attributable Expenses</vt:lpstr>
      <vt:lpstr>Additional Clarification on Expenses</vt:lpstr>
      <vt:lpstr>Salary &amp; Employee Compensation</vt:lpstr>
      <vt:lpstr>Salary &amp; Employee Compensation Example</vt:lpstr>
      <vt:lpstr>Calculating Healthcare Expenses due to COVID</vt:lpstr>
      <vt:lpstr>Calculating Healthcare Expenses Example:</vt:lpstr>
      <vt:lpstr>Other Healthcare Expense Process</vt:lpstr>
      <vt:lpstr>Unanswered Questions- Expenses</vt:lpstr>
      <vt:lpstr>Equipment Purchase/Capital Parameters  for PRF Reporting</vt:lpstr>
      <vt:lpstr>Equipment Purchase/Capital Parameters  for PRF Reporting</vt:lpstr>
      <vt:lpstr>Equipment Purchase/Capital Parameters  for PRF Reporting</vt:lpstr>
      <vt:lpstr>Hierarchy of Funding Offsets for Reporting Purposes</vt:lpstr>
      <vt:lpstr>Lost Revenue Calculations</vt:lpstr>
      <vt:lpstr>Lost Revenue Calculations</vt:lpstr>
      <vt:lpstr>Lost Revenue Calculations</vt:lpstr>
      <vt:lpstr>Lost Revenue Calculating Total Revenue/Net Charges</vt:lpstr>
      <vt:lpstr>Unanswered Questions- Lost Revenues</vt:lpstr>
      <vt:lpstr>Reporting Expenses &amp; Lost Revenue </vt:lpstr>
      <vt:lpstr>Provider Relief Fund- Impact on Cost Report Hospitals Only</vt:lpstr>
      <vt:lpstr>Supporting Documentation &amp; Records Retention</vt:lpstr>
      <vt:lpstr>Single-Audit Requirements</vt:lpstr>
      <vt:lpstr>Quick PPP Update- Tax Implications</vt:lpstr>
      <vt:lpstr>Wrap Up &amp; Questions Unmute using *6 or the mic icon in the app or use the chat to 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C Higgins</dc:creator>
  <cp:revision>1</cp:revision>
  <cp:lastPrinted>1601-01-01T00:00:00Z</cp:lastPrinted>
  <dcterms:created xsi:type="dcterms:W3CDTF">2020-07-14T19:34:30Z</dcterms:created>
  <dcterms:modified xsi:type="dcterms:W3CDTF">2020-11-24T16:24:26Z</dcterms:modified>
</cp:coreProperties>
</file>