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ppt/changesInfos/changesInfo1.xml" ContentType="application/vnd.ms-powerpoint.changesinfo+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6"/>
  </p:notesMasterIdLst>
  <p:sldIdLst>
    <p:sldId id="481" r:id="rId2"/>
    <p:sldId id="485" r:id="rId3"/>
    <p:sldId id="527" r:id="rId4"/>
    <p:sldId id="553" r:id="rId5"/>
    <p:sldId id="552" r:id="rId6"/>
    <p:sldId id="529" r:id="rId7"/>
    <p:sldId id="530" r:id="rId8"/>
    <p:sldId id="551" r:id="rId9"/>
    <p:sldId id="531" r:id="rId10"/>
    <p:sldId id="510" r:id="rId11"/>
    <p:sldId id="541" r:id="rId12"/>
    <p:sldId id="542" r:id="rId13"/>
    <p:sldId id="544" r:id="rId14"/>
    <p:sldId id="543" r:id="rId15"/>
    <p:sldId id="545" r:id="rId16"/>
    <p:sldId id="547" r:id="rId17"/>
    <p:sldId id="546" r:id="rId18"/>
    <p:sldId id="548" r:id="rId19"/>
    <p:sldId id="550" r:id="rId20"/>
    <p:sldId id="535" r:id="rId21"/>
    <p:sldId id="539" r:id="rId22"/>
    <p:sldId id="536" r:id="rId23"/>
    <p:sldId id="540" r:id="rId24"/>
    <p:sldId id="421" r:id="rId25"/>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E75B6"/>
    <a:srgbClr val="FF822D"/>
    <a:srgbClr val="FF6600"/>
    <a:srgbClr val="7CC3EC"/>
    <a:srgbClr val="E7E6E6"/>
    <a:srgbClr val="5B9BD5"/>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CEE4D2E-F008-4D71-8289-29712697C05E}" v="1" dt="2020-11-24T16:25:30.459"/>
    <p1510:client id="{A33A287A-86CC-4A11-8F40-9FA2D8D311BA}" v="2" dt="2020-12-21T12:39:54.368"/>
    <p1510:client id="{BC2EF8D3-807C-4850-ADF6-A9A24E892705}" v="902" dt="2020-12-21T00:34:50.959"/>
    <p1510:client id="{EDCEB527-EA96-4F31-9D51-E9BD30A241E8}" v="109" dt="2020-11-24T16:29:55.195"/>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73" d="100"/>
          <a:sy n="73" d="100"/>
        </p:scale>
        <p:origin x="774" y="66"/>
      </p:cViewPr>
      <p:guideLst>
        <p:guide orient="horz" pos="2160"/>
        <p:guide pos="384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microsoft.com/office/2016/11/relationships/changesInfo" Target="changesInfos/changesInfo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aron Higgins" userId="dbd0284b-41fb-4817-a474-e5ef9dd56494" providerId="ADAL" clId="{8AFF245E-AA17-47CF-9A79-FE765C6C5A57}"/>
    <pc:docChg chg="custSel mod addSld modSld sldOrd">
      <pc:chgData name="Aaron Higgins" userId="dbd0284b-41fb-4817-a474-e5ef9dd56494" providerId="ADAL" clId="{8AFF245E-AA17-47CF-9A79-FE765C6C5A57}" dt="2020-07-14T20:21:54.109" v="41" actId="6549"/>
      <pc:docMkLst>
        <pc:docMk/>
      </pc:docMkLst>
      <pc:sldChg chg="modSp">
        <pc:chgData name="Aaron Higgins" userId="dbd0284b-41fb-4817-a474-e5ef9dd56494" providerId="ADAL" clId="{8AFF245E-AA17-47CF-9A79-FE765C6C5A57}" dt="2020-07-14T19:29:34.875" v="5" actId="14100"/>
        <pc:sldMkLst>
          <pc:docMk/>
          <pc:sldMk cId="184082754" sldId="276"/>
        </pc:sldMkLst>
        <pc:picChg chg="mod">
          <ac:chgData name="Aaron Higgins" userId="dbd0284b-41fb-4817-a474-e5ef9dd56494" providerId="ADAL" clId="{8AFF245E-AA17-47CF-9A79-FE765C6C5A57}" dt="2020-07-14T19:29:34.875" v="5" actId="14100"/>
          <ac:picMkLst>
            <pc:docMk/>
            <pc:sldMk cId="184082754" sldId="276"/>
            <ac:picMk id="1026" creationId="{DE8898DC-B5B2-4CB9-803F-4E83C46F4C6F}"/>
          </ac:picMkLst>
        </pc:picChg>
      </pc:sldChg>
      <pc:sldChg chg="modSp mod">
        <pc:chgData name="Aaron Higgins" userId="dbd0284b-41fb-4817-a474-e5ef9dd56494" providerId="ADAL" clId="{8AFF245E-AA17-47CF-9A79-FE765C6C5A57}" dt="2020-07-14T20:21:54.109" v="41" actId="6549"/>
        <pc:sldMkLst>
          <pc:docMk/>
          <pc:sldMk cId="2336033998" sldId="470"/>
        </pc:sldMkLst>
        <pc:spChg chg="mod">
          <ac:chgData name="Aaron Higgins" userId="dbd0284b-41fb-4817-a474-e5ef9dd56494" providerId="ADAL" clId="{8AFF245E-AA17-47CF-9A79-FE765C6C5A57}" dt="2020-07-14T20:21:54.109" v="41" actId="6549"/>
          <ac:spMkLst>
            <pc:docMk/>
            <pc:sldMk cId="2336033998" sldId="470"/>
            <ac:spMk id="4" creationId="{00000000-0000-0000-0000-000000000000}"/>
          </ac:spMkLst>
        </pc:spChg>
      </pc:sldChg>
      <pc:sldChg chg="modSp add mod ord">
        <pc:chgData name="Aaron Higgins" userId="dbd0284b-41fb-4817-a474-e5ef9dd56494" providerId="ADAL" clId="{8AFF245E-AA17-47CF-9A79-FE765C6C5A57}" dt="2020-07-14T13:27:12.524" v="3" actId="1076"/>
        <pc:sldMkLst>
          <pc:docMk/>
          <pc:sldMk cId="4190969026" sldId="481"/>
        </pc:sldMkLst>
        <pc:spChg chg="mod">
          <ac:chgData name="Aaron Higgins" userId="dbd0284b-41fb-4817-a474-e5ef9dd56494" providerId="ADAL" clId="{8AFF245E-AA17-47CF-9A79-FE765C6C5A57}" dt="2020-07-14T13:27:12.524" v="3" actId="1076"/>
          <ac:spMkLst>
            <pc:docMk/>
            <pc:sldMk cId="4190969026" sldId="481"/>
            <ac:spMk id="8" creationId="{A7861869-29D9-47FB-B56A-8571FD50BCDF}"/>
          </ac:spMkLst>
        </pc:spChg>
      </pc:sldChg>
      <pc:sldChg chg="addSp delSp modSp add mod modTransition">
        <pc:chgData name="Aaron Higgins" userId="dbd0284b-41fb-4817-a474-e5ef9dd56494" providerId="ADAL" clId="{8AFF245E-AA17-47CF-9A79-FE765C6C5A57}" dt="2020-07-14T19:54:13.665" v="40"/>
        <pc:sldMkLst>
          <pc:docMk/>
          <pc:sldMk cId="2038658217" sldId="485"/>
        </pc:sldMkLst>
        <pc:spChg chg="mod ord">
          <ac:chgData name="Aaron Higgins" userId="dbd0284b-41fb-4817-a474-e5ef9dd56494" providerId="ADAL" clId="{8AFF245E-AA17-47CF-9A79-FE765C6C5A57}" dt="2020-07-14T19:35:17.080" v="36" actId="1036"/>
          <ac:spMkLst>
            <pc:docMk/>
            <pc:sldMk cId="2038658217" sldId="485"/>
            <ac:spMk id="2" creationId="{00000000-0000-0000-0000-000000000000}"/>
          </ac:spMkLst>
        </pc:spChg>
        <pc:picChg chg="add del mod">
          <ac:chgData name="Aaron Higgins" userId="dbd0284b-41fb-4817-a474-e5ef9dd56494" providerId="ADAL" clId="{8AFF245E-AA17-47CF-9A79-FE765C6C5A57}" dt="2020-07-14T19:34:15.155" v="20" actId="478"/>
          <ac:picMkLst>
            <pc:docMk/>
            <pc:sldMk cId="2038658217" sldId="485"/>
            <ac:picMk id="3" creationId="{A99DFE43-24EB-452F-B5B3-083D47BE3115}"/>
          </ac:picMkLst>
        </pc:picChg>
        <pc:picChg chg="del mod">
          <ac:chgData name="Aaron Higgins" userId="dbd0284b-41fb-4817-a474-e5ef9dd56494" providerId="ADAL" clId="{8AFF245E-AA17-47CF-9A79-FE765C6C5A57}" dt="2020-07-14T19:30:58.248" v="13" actId="478"/>
          <ac:picMkLst>
            <pc:docMk/>
            <pc:sldMk cId="2038658217" sldId="485"/>
            <ac:picMk id="1026" creationId="{DE8898DC-B5B2-4CB9-803F-4E83C46F4C6F}"/>
          </ac:picMkLst>
        </pc:picChg>
        <pc:picChg chg="add mod">
          <ac:chgData name="Aaron Higgins" userId="dbd0284b-41fb-4817-a474-e5ef9dd56494" providerId="ADAL" clId="{8AFF245E-AA17-47CF-9A79-FE765C6C5A57}" dt="2020-07-14T19:35:37.793" v="37" actId="1076"/>
          <ac:picMkLst>
            <pc:docMk/>
            <pc:sldMk cId="2038658217" sldId="485"/>
            <ac:picMk id="1028" creationId="{091368CC-23FF-4267-B0B9-CE8C461D31C4}"/>
          </ac:picMkLst>
        </pc:picChg>
      </pc:sldChg>
    </pc:docChg>
  </pc:docChgLst>
  <pc:docChgLst>
    <pc:chgData name="Kelly Mooney" userId="S::kmooney@shpllc.com::253f4b7b-7322-49cb-b5f5-67748d91c656" providerId="AD" clId="Web-{2CB9A665-884F-4A78-8CDC-239C3FB54894}"/>
    <pc:docChg chg="addSld modSld">
      <pc:chgData name="Kelly Mooney" userId="S::kmooney@shpllc.com::253f4b7b-7322-49cb-b5f5-67748d91c656" providerId="AD" clId="Web-{2CB9A665-884F-4A78-8CDC-239C3FB54894}" dt="2020-11-16T15:23:33.983" v="284" actId="20577"/>
      <pc:docMkLst>
        <pc:docMk/>
      </pc:docMkLst>
      <pc:sldChg chg="modSp">
        <pc:chgData name="Kelly Mooney" userId="S::kmooney@shpllc.com::253f4b7b-7322-49cb-b5f5-67748d91c656" providerId="AD" clId="Web-{2CB9A665-884F-4A78-8CDC-239C3FB54894}" dt="2020-11-16T15:23:33.983" v="284" actId="20577"/>
        <pc:sldMkLst>
          <pc:docMk/>
          <pc:sldMk cId="2611435676" sldId="506"/>
        </pc:sldMkLst>
        <pc:spChg chg="mod">
          <ac:chgData name="Kelly Mooney" userId="S::kmooney@shpllc.com::253f4b7b-7322-49cb-b5f5-67748d91c656" providerId="AD" clId="Web-{2CB9A665-884F-4A78-8CDC-239C3FB54894}" dt="2020-11-16T15:22:23.762" v="271" actId="20577"/>
          <ac:spMkLst>
            <pc:docMk/>
            <pc:sldMk cId="2611435676" sldId="506"/>
            <ac:spMk id="3" creationId="{00000000-0000-0000-0000-000000000000}"/>
          </ac:spMkLst>
        </pc:spChg>
        <pc:spChg chg="mod">
          <ac:chgData name="Kelly Mooney" userId="S::kmooney@shpllc.com::253f4b7b-7322-49cb-b5f5-67748d91c656" providerId="AD" clId="Web-{2CB9A665-884F-4A78-8CDC-239C3FB54894}" dt="2020-11-16T15:23:33.983" v="284" actId="20577"/>
          <ac:spMkLst>
            <pc:docMk/>
            <pc:sldMk cId="2611435676" sldId="506"/>
            <ac:spMk id="4" creationId="{00000000-0000-0000-0000-000000000000}"/>
          </ac:spMkLst>
        </pc:spChg>
      </pc:sldChg>
      <pc:sldChg chg="modSp">
        <pc:chgData name="Kelly Mooney" userId="S::kmooney@shpllc.com::253f4b7b-7322-49cb-b5f5-67748d91c656" providerId="AD" clId="Web-{2CB9A665-884F-4A78-8CDC-239C3FB54894}" dt="2020-11-16T14:33:13.351" v="71" actId="20577"/>
        <pc:sldMkLst>
          <pc:docMk/>
          <pc:sldMk cId="2002079907" sldId="510"/>
        </pc:sldMkLst>
        <pc:spChg chg="mod">
          <ac:chgData name="Kelly Mooney" userId="S::kmooney@shpllc.com::253f4b7b-7322-49cb-b5f5-67748d91c656" providerId="AD" clId="Web-{2CB9A665-884F-4A78-8CDC-239C3FB54894}" dt="2020-11-16T14:33:13.351" v="71" actId="20577"/>
          <ac:spMkLst>
            <pc:docMk/>
            <pc:sldMk cId="2002079907" sldId="510"/>
            <ac:spMk id="4" creationId="{00000000-0000-0000-0000-000000000000}"/>
          </ac:spMkLst>
        </pc:spChg>
      </pc:sldChg>
      <pc:sldChg chg="modSp">
        <pc:chgData name="Kelly Mooney" userId="S::kmooney@shpllc.com::253f4b7b-7322-49cb-b5f5-67748d91c656" providerId="AD" clId="Web-{2CB9A665-884F-4A78-8CDC-239C3FB54894}" dt="2020-11-16T15:21:09.478" v="254" actId="20577"/>
        <pc:sldMkLst>
          <pc:docMk/>
          <pc:sldMk cId="1318143776" sldId="511"/>
        </pc:sldMkLst>
        <pc:spChg chg="mod">
          <ac:chgData name="Kelly Mooney" userId="S::kmooney@shpllc.com::253f4b7b-7322-49cb-b5f5-67748d91c656" providerId="AD" clId="Web-{2CB9A665-884F-4A78-8CDC-239C3FB54894}" dt="2020-11-16T14:40:24.252" v="222" actId="20577"/>
          <ac:spMkLst>
            <pc:docMk/>
            <pc:sldMk cId="1318143776" sldId="511"/>
            <ac:spMk id="3" creationId="{00000000-0000-0000-0000-000000000000}"/>
          </ac:spMkLst>
        </pc:spChg>
        <pc:spChg chg="mod">
          <ac:chgData name="Kelly Mooney" userId="S::kmooney@shpllc.com::253f4b7b-7322-49cb-b5f5-67748d91c656" providerId="AD" clId="Web-{2CB9A665-884F-4A78-8CDC-239C3FB54894}" dt="2020-11-16T15:21:09.478" v="254" actId="20577"/>
          <ac:spMkLst>
            <pc:docMk/>
            <pc:sldMk cId="1318143776" sldId="511"/>
            <ac:spMk id="4" creationId="{00000000-0000-0000-0000-000000000000}"/>
          </ac:spMkLst>
        </pc:spChg>
      </pc:sldChg>
      <pc:sldChg chg="modSp">
        <pc:chgData name="Kelly Mooney" userId="S::kmooney@shpllc.com::253f4b7b-7322-49cb-b5f5-67748d91c656" providerId="AD" clId="Web-{2CB9A665-884F-4A78-8CDC-239C3FB54894}" dt="2020-11-16T15:21:21.776" v="256" actId="20577"/>
        <pc:sldMkLst>
          <pc:docMk/>
          <pc:sldMk cId="4228162811" sldId="514"/>
        </pc:sldMkLst>
        <pc:spChg chg="mod">
          <ac:chgData name="Kelly Mooney" userId="S::kmooney@shpllc.com::253f4b7b-7322-49cb-b5f5-67748d91c656" providerId="AD" clId="Web-{2CB9A665-884F-4A78-8CDC-239C3FB54894}" dt="2020-11-16T15:21:21.776" v="256" actId="20577"/>
          <ac:spMkLst>
            <pc:docMk/>
            <pc:sldMk cId="4228162811" sldId="514"/>
            <ac:spMk id="4" creationId="{00000000-0000-0000-0000-000000000000}"/>
          </ac:spMkLst>
        </pc:spChg>
      </pc:sldChg>
      <pc:sldChg chg="modSp add replId">
        <pc:chgData name="Kelly Mooney" userId="S::kmooney@shpllc.com::253f4b7b-7322-49cb-b5f5-67748d91c656" providerId="AD" clId="Web-{2CB9A665-884F-4A78-8CDC-239C3FB54894}" dt="2020-11-16T14:40:16.157" v="209" actId="20577"/>
        <pc:sldMkLst>
          <pc:docMk/>
          <pc:sldMk cId="3551106565" sldId="525"/>
        </pc:sldMkLst>
        <pc:spChg chg="mod">
          <ac:chgData name="Kelly Mooney" userId="S::kmooney@shpllc.com::253f4b7b-7322-49cb-b5f5-67748d91c656" providerId="AD" clId="Web-{2CB9A665-884F-4A78-8CDC-239C3FB54894}" dt="2020-11-16T14:40:16.157" v="209" actId="20577"/>
          <ac:spMkLst>
            <pc:docMk/>
            <pc:sldMk cId="3551106565" sldId="525"/>
            <ac:spMk id="4" creationId="{00000000-0000-0000-0000-000000000000}"/>
          </ac:spMkLst>
        </pc:spChg>
      </pc:sldChg>
    </pc:docChg>
  </pc:docChgLst>
  <pc:docChgLst>
    <pc:chgData name="Kelly Mooney" userId="S::kmooney@shpllc.com::253f4b7b-7322-49cb-b5f5-67748d91c656" providerId="AD" clId="Web-{BC2EF8D3-807C-4850-ADF6-A9A24E892705}"/>
    <pc:docChg chg="addSld delSld modSld sldOrd">
      <pc:chgData name="Kelly Mooney" userId="S::kmooney@shpllc.com::253f4b7b-7322-49cb-b5f5-67748d91c656" providerId="AD" clId="Web-{BC2EF8D3-807C-4850-ADF6-A9A24E892705}" dt="2020-12-21T00:34:50.959" v="905" actId="20577"/>
      <pc:docMkLst>
        <pc:docMk/>
      </pc:docMkLst>
      <pc:sldChg chg="del">
        <pc:chgData name="Kelly Mooney" userId="S::kmooney@shpllc.com::253f4b7b-7322-49cb-b5f5-67748d91c656" providerId="AD" clId="Web-{BC2EF8D3-807C-4850-ADF6-A9A24E892705}" dt="2020-12-20T23:25:28.701" v="240"/>
        <pc:sldMkLst>
          <pc:docMk/>
          <pc:sldMk cId="3532357577" sldId="322"/>
        </pc:sldMkLst>
      </pc:sldChg>
      <pc:sldChg chg="modSp">
        <pc:chgData name="Kelly Mooney" userId="S::kmooney@shpllc.com::253f4b7b-7322-49cb-b5f5-67748d91c656" providerId="AD" clId="Web-{BC2EF8D3-807C-4850-ADF6-A9A24E892705}" dt="2020-12-20T14:59:45.812" v="2" actId="20577"/>
        <pc:sldMkLst>
          <pc:docMk/>
          <pc:sldMk cId="4190969026" sldId="481"/>
        </pc:sldMkLst>
        <pc:spChg chg="mod">
          <ac:chgData name="Kelly Mooney" userId="S::kmooney@shpllc.com::253f4b7b-7322-49cb-b5f5-67748d91c656" providerId="AD" clId="Web-{BC2EF8D3-807C-4850-ADF6-A9A24E892705}" dt="2020-12-20T14:59:45.812" v="2" actId="20577"/>
          <ac:spMkLst>
            <pc:docMk/>
            <pc:sldMk cId="4190969026" sldId="481"/>
            <ac:spMk id="5" creationId="{751A36FA-9DFC-4BF7-AC50-8C52958EDE41}"/>
          </ac:spMkLst>
        </pc:spChg>
      </pc:sldChg>
      <pc:sldChg chg="modSp">
        <pc:chgData name="Kelly Mooney" userId="S::kmooney@shpllc.com::253f4b7b-7322-49cb-b5f5-67748d91c656" providerId="AD" clId="Web-{BC2EF8D3-807C-4850-ADF6-A9A24E892705}" dt="2020-12-20T14:59:57.203" v="6" actId="20577"/>
        <pc:sldMkLst>
          <pc:docMk/>
          <pc:sldMk cId="2038658217" sldId="485"/>
        </pc:sldMkLst>
        <pc:spChg chg="mod">
          <ac:chgData name="Kelly Mooney" userId="S::kmooney@shpllc.com::253f4b7b-7322-49cb-b5f5-67748d91c656" providerId="AD" clId="Web-{BC2EF8D3-807C-4850-ADF6-A9A24E892705}" dt="2020-12-20T14:59:57.203" v="6" actId="20577"/>
          <ac:spMkLst>
            <pc:docMk/>
            <pc:sldMk cId="2038658217" sldId="485"/>
            <ac:spMk id="2" creationId="{00000000-0000-0000-0000-000000000000}"/>
          </ac:spMkLst>
        </pc:spChg>
      </pc:sldChg>
      <pc:sldChg chg="del">
        <pc:chgData name="Kelly Mooney" userId="S::kmooney@shpllc.com::253f4b7b-7322-49cb-b5f5-67748d91c656" providerId="AD" clId="Web-{BC2EF8D3-807C-4850-ADF6-A9A24E892705}" dt="2020-12-21T00:19:12.962" v="788"/>
        <pc:sldMkLst>
          <pc:docMk/>
          <pc:sldMk cId="1876692320" sldId="502"/>
        </pc:sldMkLst>
      </pc:sldChg>
      <pc:sldChg chg="del">
        <pc:chgData name="Kelly Mooney" userId="S::kmooney@shpllc.com::253f4b7b-7322-49cb-b5f5-67748d91c656" providerId="AD" clId="Web-{BC2EF8D3-807C-4850-ADF6-A9A24E892705}" dt="2020-12-20T23:27:52.237" v="330"/>
        <pc:sldMkLst>
          <pc:docMk/>
          <pc:sldMk cId="142412853" sldId="504"/>
        </pc:sldMkLst>
      </pc:sldChg>
      <pc:sldChg chg="del">
        <pc:chgData name="Kelly Mooney" userId="S::kmooney@shpllc.com::253f4b7b-7322-49cb-b5f5-67748d91c656" providerId="AD" clId="Web-{BC2EF8D3-807C-4850-ADF6-A9A24E892705}" dt="2020-12-21T00:18:46.352" v="783"/>
        <pc:sldMkLst>
          <pc:docMk/>
          <pc:sldMk cId="316979504" sldId="507"/>
        </pc:sldMkLst>
      </pc:sldChg>
      <pc:sldChg chg="modSp">
        <pc:chgData name="Kelly Mooney" userId="S::kmooney@shpllc.com::253f4b7b-7322-49cb-b5f5-67748d91c656" providerId="AD" clId="Web-{BC2EF8D3-807C-4850-ADF6-A9A24E892705}" dt="2020-12-21T00:15:23.003" v="538" actId="20577"/>
        <pc:sldMkLst>
          <pc:docMk/>
          <pc:sldMk cId="2002079907" sldId="510"/>
        </pc:sldMkLst>
        <pc:spChg chg="mod">
          <ac:chgData name="Kelly Mooney" userId="S::kmooney@shpllc.com::253f4b7b-7322-49cb-b5f5-67748d91c656" providerId="AD" clId="Web-{BC2EF8D3-807C-4850-ADF6-A9A24E892705}" dt="2020-12-21T00:15:23.003" v="538" actId="20577"/>
          <ac:spMkLst>
            <pc:docMk/>
            <pc:sldMk cId="2002079907" sldId="510"/>
            <ac:spMk id="3" creationId="{00000000-0000-0000-0000-000000000000}"/>
          </ac:spMkLst>
        </pc:spChg>
        <pc:spChg chg="mod">
          <ac:chgData name="Kelly Mooney" userId="S::kmooney@shpllc.com::253f4b7b-7322-49cb-b5f5-67748d91c656" providerId="AD" clId="Web-{BC2EF8D3-807C-4850-ADF6-A9A24E892705}" dt="2020-12-21T00:15:15.909" v="536" actId="20577"/>
          <ac:spMkLst>
            <pc:docMk/>
            <pc:sldMk cId="2002079907" sldId="510"/>
            <ac:spMk id="4" creationId="{00000000-0000-0000-0000-000000000000}"/>
          </ac:spMkLst>
        </pc:spChg>
      </pc:sldChg>
      <pc:sldChg chg="del">
        <pc:chgData name="Kelly Mooney" userId="S::kmooney@shpllc.com::253f4b7b-7322-49cb-b5f5-67748d91c656" providerId="AD" clId="Web-{BC2EF8D3-807C-4850-ADF6-A9A24E892705}" dt="2020-12-20T23:27:49.204" v="329"/>
        <pc:sldMkLst>
          <pc:docMk/>
          <pc:sldMk cId="1318143776" sldId="511"/>
        </pc:sldMkLst>
      </pc:sldChg>
      <pc:sldChg chg="del">
        <pc:chgData name="Kelly Mooney" userId="S::kmooney@shpllc.com::253f4b7b-7322-49cb-b5f5-67748d91c656" providerId="AD" clId="Web-{BC2EF8D3-807C-4850-ADF6-A9A24E892705}" dt="2020-12-20T23:27:56.346" v="331"/>
        <pc:sldMkLst>
          <pc:docMk/>
          <pc:sldMk cId="3957175811" sldId="513"/>
        </pc:sldMkLst>
      </pc:sldChg>
      <pc:sldChg chg="del">
        <pc:chgData name="Kelly Mooney" userId="S::kmooney@shpllc.com::253f4b7b-7322-49cb-b5f5-67748d91c656" providerId="AD" clId="Web-{BC2EF8D3-807C-4850-ADF6-A9A24E892705}" dt="2020-12-20T23:28:00.050" v="332"/>
        <pc:sldMkLst>
          <pc:docMk/>
          <pc:sldMk cId="4228162811" sldId="514"/>
        </pc:sldMkLst>
      </pc:sldChg>
      <pc:sldChg chg="del">
        <pc:chgData name="Kelly Mooney" userId="S::kmooney@shpllc.com::253f4b7b-7322-49cb-b5f5-67748d91c656" providerId="AD" clId="Web-{BC2EF8D3-807C-4850-ADF6-A9A24E892705}" dt="2020-12-21T00:19:02.759" v="786"/>
        <pc:sldMkLst>
          <pc:docMk/>
          <pc:sldMk cId="862910771" sldId="515"/>
        </pc:sldMkLst>
      </pc:sldChg>
      <pc:sldChg chg="del">
        <pc:chgData name="Kelly Mooney" userId="S::kmooney@shpllc.com::253f4b7b-7322-49cb-b5f5-67748d91c656" providerId="AD" clId="Web-{BC2EF8D3-807C-4850-ADF6-A9A24E892705}" dt="2020-12-21T00:18:49.884" v="784"/>
        <pc:sldMkLst>
          <pc:docMk/>
          <pc:sldMk cId="191392774" sldId="516"/>
        </pc:sldMkLst>
      </pc:sldChg>
      <pc:sldChg chg="del">
        <pc:chgData name="Kelly Mooney" userId="S::kmooney@shpllc.com::253f4b7b-7322-49cb-b5f5-67748d91c656" providerId="AD" clId="Web-{BC2EF8D3-807C-4850-ADF6-A9A24E892705}" dt="2020-12-21T00:18:56.181" v="785"/>
        <pc:sldMkLst>
          <pc:docMk/>
          <pc:sldMk cId="2740460382" sldId="517"/>
        </pc:sldMkLst>
      </pc:sldChg>
      <pc:sldChg chg="del">
        <pc:chgData name="Kelly Mooney" userId="S::kmooney@shpllc.com::253f4b7b-7322-49cb-b5f5-67748d91c656" providerId="AD" clId="Web-{BC2EF8D3-807C-4850-ADF6-A9A24E892705}" dt="2020-12-21T00:19:08.665" v="787"/>
        <pc:sldMkLst>
          <pc:docMk/>
          <pc:sldMk cId="3378257877" sldId="519"/>
        </pc:sldMkLst>
      </pc:sldChg>
      <pc:sldChg chg="del">
        <pc:chgData name="Kelly Mooney" userId="S::kmooney@shpllc.com::253f4b7b-7322-49cb-b5f5-67748d91c656" providerId="AD" clId="Web-{BC2EF8D3-807C-4850-ADF6-A9A24E892705}" dt="2020-12-21T00:19:56.760" v="791"/>
        <pc:sldMkLst>
          <pc:docMk/>
          <pc:sldMk cId="1629394226" sldId="521"/>
        </pc:sldMkLst>
      </pc:sldChg>
      <pc:sldChg chg="del">
        <pc:chgData name="Kelly Mooney" userId="S::kmooney@shpllc.com::253f4b7b-7322-49cb-b5f5-67748d91c656" providerId="AD" clId="Web-{BC2EF8D3-807C-4850-ADF6-A9A24E892705}" dt="2020-12-20T23:27:43.095" v="328"/>
        <pc:sldMkLst>
          <pc:docMk/>
          <pc:sldMk cId="3551106565" sldId="525"/>
        </pc:sldMkLst>
      </pc:sldChg>
      <pc:sldChg chg="del">
        <pc:chgData name="Kelly Mooney" userId="S::kmooney@shpllc.com::253f4b7b-7322-49cb-b5f5-67748d91c656" providerId="AD" clId="Web-{BC2EF8D3-807C-4850-ADF6-A9A24E892705}" dt="2020-12-20T23:28:15.425" v="334"/>
        <pc:sldMkLst>
          <pc:docMk/>
          <pc:sldMk cId="3119953272" sldId="526"/>
        </pc:sldMkLst>
      </pc:sldChg>
      <pc:sldChg chg="modSp">
        <pc:chgData name="Kelly Mooney" userId="S::kmooney@shpllc.com::253f4b7b-7322-49cb-b5f5-67748d91c656" providerId="AD" clId="Web-{BC2EF8D3-807C-4850-ADF6-A9A24E892705}" dt="2020-12-21T00:34:27.771" v="899" actId="20577"/>
        <pc:sldMkLst>
          <pc:docMk/>
          <pc:sldMk cId="42721867" sldId="527"/>
        </pc:sldMkLst>
        <pc:spChg chg="mod">
          <ac:chgData name="Kelly Mooney" userId="S::kmooney@shpllc.com::253f4b7b-7322-49cb-b5f5-67748d91c656" providerId="AD" clId="Web-{BC2EF8D3-807C-4850-ADF6-A9A24E892705}" dt="2020-12-20T15:00:36.407" v="48" actId="20577"/>
          <ac:spMkLst>
            <pc:docMk/>
            <pc:sldMk cId="42721867" sldId="527"/>
            <ac:spMk id="3" creationId="{00000000-0000-0000-0000-000000000000}"/>
          </ac:spMkLst>
        </pc:spChg>
        <pc:spChg chg="mod">
          <ac:chgData name="Kelly Mooney" userId="S::kmooney@shpllc.com::253f4b7b-7322-49cb-b5f5-67748d91c656" providerId="AD" clId="Web-{BC2EF8D3-807C-4850-ADF6-A9A24E892705}" dt="2020-12-21T00:34:27.771" v="899" actId="20577"/>
          <ac:spMkLst>
            <pc:docMk/>
            <pc:sldMk cId="42721867" sldId="527"/>
            <ac:spMk id="4" creationId="{00000000-0000-0000-0000-000000000000}"/>
          </ac:spMkLst>
        </pc:spChg>
      </pc:sldChg>
      <pc:sldChg chg="del">
        <pc:chgData name="Kelly Mooney" userId="S::kmooney@shpllc.com::253f4b7b-7322-49cb-b5f5-67748d91c656" providerId="AD" clId="Web-{BC2EF8D3-807C-4850-ADF6-A9A24E892705}" dt="2020-12-21T00:14:33.299" v="486"/>
        <pc:sldMkLst>
          <pc:docMk/>
          <pc:sldMk cId="591979572" sldId="528"/>
        </pc:sldMkLst>
      </pc:sldChg>
      <pc:sldChg chg="modSp">
        <pc:chgData name="Kelly Mooney" userId="S::kmooney@shpllc.com::253f4b7b-7322-49cb-b5f5-67748d91c656" providerId="AD" clId="Web-{BC2EF8D3-807C-4850-ADF6-A9A24E892705}" dt="2020-12-20T23:24:54.122" v="239" actId="20577"/>
        <pc:sldMkLst>
          <pc:docMk/>
          <pc:sldMk cId="407384778" sldId="530"/>
        </pc:sldMkLst>
        <pc:spChg chg="mod">
          <ac:chgData name="Kelly Mooney" userId="S::kmooney@shpllc.com::253f4b7b-7322-49cb-b5f5-67748d91c656" providerId="AD" clId="Web-{BC2EF8D3-807C-4850-ADF6-A9A24E892705}" dt="2020-12-20T23:24:54.122" v="239" actId="20577"/>
          <ac:spMkLst>
            <pc:docMk/>
            <pc:sldMk cId="407384778" sldId="530"/>
            <ac:spMk id="4" creationId="{00000000-0000-0000-0000-000000000000}"/>
          </ac:spMkLst>
        </pc:spChg>
      </pc:sldChg>
      <pc:sldChg chg="del">
        <pc:chgData name="Kelly Mooney" userId="S::kmooney@shpllc.com::253f4b7b-7322-49cb-b5f5-67748d91c656" providerId="AD" clId="Web-{BC2EF8D3-807C-4850-ADF6-A9A24E892705}" dt="2020-12-20T23:28:07.940" v="333"/>
        <pc:sldMkLst>
          <pc:docMk/>
          <pc:sldMk cId="2699195570" sldId="533"/>
        </pc:sldMkLst>
      </pc:sldChg>
      <pc:sldChg chg="del">
        <pc:chgData name="Kelly Mooney" userId="S::kmooney@shpllc.com::253f4b7b-7322-49cb-b5f5-67748d91c656" providerId="AD" clId="Web-{BC2EF8D3-807C-4850-ADF6-A9A24E892705}" dt="2020-12-21T00:18:35.961" v="781"/>
        <pc:sldMkLst>
          <pc:docMk/>
          <pc:sldMk cId="2194373486" sldId="534"/>
        </pc:sldMkLst>
      </pc:sldChg>
      <pc:sldChg chg="modSp">
        <pc:chgData name="Kelly Mooney" userId="S::kmooney@shpllc.com::253f4b7b-7322-49cb-b5f5-67748d91c656" providerId="AD" clId="Web-{BC2EF8D3-807C-4850-ADF6-A9A24E892705}" dt="2020-12-21T00:18:30.789" v="778" actId="20577"/>
        <pc:sldMkLst>
          <pc:docMk/>
          <pc:sldMk cId="4047680129" sldId="535"/>
        </pc:sldMkLst>
        <pc:spChg chg="mod">
          <ac:chgData name="Kelly Mooney" userId="S::kmooney@shpllc.com::253f4b7b-7322-49cb-b5f5-67748d91c656" providerId="AD" clId="Web-{BC2EF8D3-807C-4850-ADF6-A9A24E892705}" dt="2020-12-21T00:18:30.789" v="778" actId="20577"/>
          <ac:spMkLst>
            <pc:docMk/>
            <pc:sldMk cId="4047680129" sldId="535"/>
            <ac:spMk id="3" creationId="{00000000-0000-0000-0000-000000000000}"/>
          </ac:spMkLst>
        </pc:spChg>
      </pc:sldChg>
      <pc:sldChg chg="del">
        <pc:chgData name="Kelly Mooney" userId="S::kmooney@shpllc.com::253f4b7b-7322-49cb-b5f5-67748d91c656" providerId="AD" clId="Web-{BC2EF8D3-807C-4850-ADF6-A9A24E892705}" dt="2020-12-20T23:27:39.485" v="327"/>
        <pc:sldMkLst>
          <pc:docMk/>
          <pc:sldMk cId="411236563" sldId="537"/>
        </pc:sldMkLst>
      </pc:sldChg>
      <pc:sldChg chg="del">
        <pc:chgData name="Kelly Mooney" userId="S::kmooney@shpllc.com::253f4b7b-7322-49cb-b5f5-67748d91c656" providerId="AD" clId="Web-{BC2EF8D3-807C-4850-ADF6-A9A24E892705}" dt="2020-12-21T00:18:41.962" v="782"/>
        <pc:sldMkLst>
          <pc:docMk/>
          <pc:sldMk cId="441454007" sldId="538"/>
        </pc:sldMkLst>
      </pc:sldChg>
      <pc:sldChg chg="modSp">
        <pc:chgData name="Kelly Mooney" userId="S::kmooney@shpllc.com::253f4b7b-7322-49cb-b5f5-67748d91c656" providerId="AD" clId="Web-{BC2EF8D3-807C-4850-ADF6-A9A24E892705}" dt="2020-12-21T00:34:50.959" v="904" actId="20577"/>
        <pc:sldMkLst>
          <pc:docMk/>
          <pc:sldMk cId="1302764178" sldId="539"/>
        </pc:sldMkLst>
        <pc:spChg chg="mod">
          <ac:chgData name="Kelly Mooney" userId="S::kmooney@shpllc.com::253f4b7b-7322-49cb-b5f5-67748d91c656" providerId="AD" clId="Web-{BC2EF8D3-807C-4850-ADF6-A9A24E892705}" dt="2020-12-21T00:34:50.959" v="904" actId="20577"/>
          <ac:spMkLst>
            <pc:docMk/>
            <pc:sldMk cId="1302764178" sldId="539"/>
            <ac:spMk id="3" creationId="{00000000-0000-0000-0000-000000000000}"/>
          </ac:spMkLst>
        </pc:spChg>
      </pc:sldChg>
      <pc:sldChg chg="modSp add replId">
        <pc:chgData name="Kelly Mooney" userId="S::kmooney@shpllc.com::253f4b7b-7322-49cb-b5f5-67748d91c656" providerId="AD" clId="Web-{BC2EF8D3-807C-4850-ADF6-A9A24E892705}" dt="2020-12-21T00:20:10.198" v="815" actId="20577"/>
        <pc:sldMkLst>
          <pc:docMk/>
          <pc:sldMk cId="745727690" sldId="540"/>
        </pc:sldMkLst>
        <pc:spChg chg="mod">
          <ac:chgData name="Kelly Mooney" userId="S::kmooney@shpllc.com::253f4b7b-7322-49cb-b5f5-67748d91c656" providerId="AD" clId="Web-{BC2EF8D3-807C-4850-ADF6-A9A24E892705}" dt="2020-12-20T23:25:51.045" v="248" actId="20577"/>
          <ac:spMkLst>
            <pc:docMk/>
            <pc:sldMk cId="745727690" sldId="540"/>
            <ac:spMk id="3" creationId="{00000000-0000-0000-0000-000000000000}"/>
          </ac:spMkLst>
        </pc:spChg>
        <pc:spChg chg="mod">
          <ac:chgData name="Kelly Mooney" userId="S::kmooney@shpllc.com::253f4b7b-7322-49cb-b5f5-67748d91c656" providerId="AD" clId="Web-{BC2EF8D3-807C-4850-ADF6-A9A24E892705}" dt="2020-12-21T00:20:10.198" v="815" actId="20577"/>
          <ac:spMkLst>
            <pc:docMk/>
            <pc:sldMk cId="745727690" sldId="540"/>
            <ac:spMk id="4" creationId="{00000000-0000-0000-0000-000000000000}"/>
          </ac:spMkLst>
        </pc:spChg>
      </pc:sldChg>
      <pc:sldChg chg="modSp add replId">
        <pc:chgData name="Kelly Mooney" userId="S::kmooney@shpllc.com::253f4b7b-7322-49cb-b5f5-67748d91c656" providerId="AD" clId="Web-{BC2EF8D3-807C-4850-ADF6-A9A24E892705}" dt="2020-12-21T00:15:54.348" v="544" actId="20577"/>
        <pc:sldMkLst>
          <pc:docMk/>
          <pc:sldMk cId="3262815300" sldId="541"/>
        </pc:sldMkLst>
        <pc:spChg chg="mod">
          <ac:chgData name="Kelly Mooney" userId="S::kmooney@shpllc.com::253f4b7b-7322-49cb-b5f5-67748d91c656" providerId="AD" clId="Web-{BC2EF8D3-807C-4850-ADF6-A9A24E892705}" dt="2020-12-21T00:15:54.348" v="544" actId="20577"/>
          <ac:spMkLst>
            <pc:docMk/>
            <pc:sldMk cId="3262815300" sldId="541"/>
            <ac:spMk id="3" creationId="{00000000-0000-0000-0000-000000000000}"/>
          </ac:spMkLst>
        </pc:spChg>
        <pc:spChg chg="mod">
          <ac:chgData name="Kelly Mooney" userId="S::kmooney@shpllc.com::253f4b7b-7322-49cb-b5f5-67748d91c656" providerId="AD" clId="Web-{BC2EF8D3-807C-4850-ADF6-A9A24E892705}" dt="2020-12-20T23:37:42.378" v="375" actId="20577"/>
          <ac:spMkLst>
            <pc:docMk/>
            <pc:sldMk cId="3262815300" sldId="541"/>
            <ac:spMk id="4" creationId="{00000000-0000-0000-0000-000000000000}"/>
          </ac:spMkLst>
        </pc:spChg>
      </pc:sldChg>
      <pc:sldChg chg="modSp add replId">
        <pc:chgData name="Kelly Mooney" userId="S::kmooney@shpllc.com::253f4b7b-7322-49cb-b5f5-67748d91c656" providerId="AD" clId="Web-{BC2EF8D3-807C-4850-ADF6-A9A24E892705}" dt="2020-12-21T00:16:09.692" v="568" actId="20577"/>
        <pc:sldMkLst>
          <pc:docMk/>
          <pc:sldMk cId="850016540" sldId="542"/>
        </pc:sldMkLst>
        <pc:spChg chg="mod">
          <ac:chgData name="Kelly Mooney" userId="S::kmooney@shpllc.com::253f4b7b-7322-49cb-b5f5-67748d91c656" providerId="AD" clId="Web-{BC2EF8D3-807C-4850-ADF6-A9A24E892705}" dt="2020-12-21T00:16:09.692" v="568" actId="20577"/>
          <ac:spMkLst>
            <pc:docMk/>
            <pc:sldMk cId="850016540" sldId="542"/>
            <ac:spMk id="3" creationId="{00000000-0000-0000-0000-000000000000}"/>
          </ac:spMkLst>
        </pc:spChg>
        <pc:spChg chg="mod">
          <ac:chgData name="Kelly Mooney" userId="S::kmooney@shpllc.com::253f4b7b-7322-49cb-b5f5-67748d91c656" providerId="AD" clId="Web-{BC2EF8D3-807C-4850-ADF6-A9A24E892705}" dt="2020-12-20T23:40:15.460" v="382" actId="20577"/>
          <ac:spMkLst>
            <pc:docMk/>
            <pc:sldMk cId="850016540" sldId="542"/>
            <ac:spMk id="4" creationId="{00000000-0000-0000-0000-000000000000}"/>
          </ac:spMkLst>
        </pc:spChg>
      </pc:sldChg>
      <pc:sldChg chg="modSp add replId">
        <pc:chgData name="Kelly Mooney" userId="S::kmooney@shpllc.com::253f4b7b-7322-49cb-b5f5-67748d91c656" providerId="AD" clId="Web-{BC2EF8D3-807C-4850-ADF6-A9A24E892705}" dt="2020-12-21T00:16:46.021" v="600" actId="20577"/>
        <pc:sldMkLst>
          <pc:docMk/>
          <pc:sldMk cId="3429636270" sldId="543"/>
        </pc:sldMkLst>
        <pc:spChg chg="mod">
          <ac:chgData name="Kelly Mooney" userId="S::kmooney@shpllc.com::253f4b7b-7322-49cb-b5f5-67748d91c656" providerId="AD" clId="Web-{BC2EF8D3-807C-4850-ADF6-A9A24E892705}" dt="2020-12-21T00:16:46.021" v="600" actId="20577"/>
          <ac:spMkLst>
            <pc:docMk/>
            <pc:sldMk cId="3429636270" sldId="543"/>
            <ac:spMk id="3" creationId="{00000000-0000-0000-0000-000000000000}"/>
          </ac:spMkLst>
        </pc:spChg>
        <pc:spChg chg="mod">
          <ac:chgData name="Kelly Mooney" userId="S::kmooney@shpllc.com::253f4b7b-7322-49cb-b5f5-67748d91c656" providerId="AD" clId="Web-{BC2EF8D3-807C-4850-ADF6-A9A24E892705}" dt="2020-12-20T23:41:13.665" v="394" actId="20577"/>
          <ac:spMkLst>
            <pc:docMk/>
            <pc:sldMk cId="3429636270" sldId="543"/>
            <ac:spMk id="4" creationId="{00000000-0000-0000-0000-000000000000}"/>
          </ac:spMkLst>
        </pc:spChg>
      </pc:sldChg>
      <pc:sldChg chg="modSp add replId">
        <pc:chgData name="Kelly Mooney" userId="S::kmooney@shpllc.com::253f4b7b-7322-49cb-b5f5-67748d91c656" providerId="AD" clId="Web-{BC2EF8D3-807C-4850-ADF6-A9A24E892705}" dt="2020-12-21T00:16:35.240" v="591" actId="20577"/>
        <pc:sldMkLst>
          <pc:docMk/>
          <pc:sldMk cId="3044163274" sldId="544"/>
        </pc:sldMkLst>
        <pc:spChg chg="mod">
          <ac:chgData name="Kelly Mooney" userId="S::kmooney@shpllc.com::253f4b7b-7322-49cb-b5f5-67748d91c656" providerId="AD" clId="Web-{BC2EF8D3-807C-4850-ADF6-A9A24E892705}" dt="2020-12-21T00:16:35.240" v="591" actId="20577"/>
          <ac:spMkLst>
            <pc:docMk/>
            <pc:sldMk cId="3044163274" sldId="544"/>
            <ac:spMk id="3" creationId="{00000000-0000-0000-0000-000000000000}"/>
          </ac:spMkLst>
        </pc:spChg>
        <pc:spChg chg="mod">
          <ac:chgData name="Kelly Mooney" userId="S::kmooney@shpllc.com::253f4b7b-7322-49cb-b5f5-67748d91c656" providerId="AD" clId="Web-{BC2EF8D3-807C-4850-ADF6-A9A24E892705}" dt="2020-12-20T23:40:47.571" v="389" actId="20577"/>
          <ac:spMkLst>
            <pc:docMk/>
            <pc:sldMk cId="3044163274" sldId="544"/>
            <ac:spMk id="4" creationId="{00000000-0000-0000-0000-000000000000}"/>
          </ac:spMkLst>
        </pc:spChg>
      </pc:sldChg>
      <pc:sldChg chg="modSp add replId">
        <pc:chgData name="Kelly Mooney" userId="S::kmooney@shpllc.com::253f4b7b-7322-49cb-b5f5-67748d91c656" providerId="AD" clId="Web-{BC2EF8D3-807C-4850-ADF6-A9A24E892705}" dt="2020-12-21T00:17:01.615" v="635" actId="20577"/>
        <pc:sldMkLst>
          <pc:docMk/>
          <pc:sldMk cId="3687253443" sldId="545"/>
        </pc:sldMkLst>
        <pc:spChg chg="mod">
          <ac:chgData name="Kelly Mooney" userId="S::kmooney@shpllc.com::253f4b7b-7322-49cb-b5f5-67748d91c656" providerId="AD" clId="Web-{BC2EF8D3-807C-4850-ADF6-A9A24E892705}" dt="2020-12-21T00:17:01.615" v="635" actId="20577"/>
          <ac:spMkLst>
            <pc:docMk/>
            <pc:sldMk cId="3687253443" sldId="545"/>
            <ac:spMk id="3" creationId="{00000000-0000-0000-0000-000000000000}"/>
          </ac:spMkLst>
        </pc:spChg>
        <pc:spChg chg="mod">
          <ac:chgData name="Kelly Mooney" userId="S::kmooney@shpllc.com::253f4b7b-7322-49cb-b5f5-67748d91c656" providerId="AD" clId="Web-{BC2EF8D3-807C-4850-ADF6-A9A24E892705}" dt="2020-12-20T23:46:15.048" v="441" actId="20577"/>
          <ac:spMkLst>
            <pc:docMk/>
            <pc:sldMk cId="3687253443" sldId="545"/>
            <ac:spMk id="4" creationId="{00000000-0000-0000-0000-000000000000}"/>
          </ac:spMkLst>
        </pc:spChg>
      </pc:sldChg>
      <pc:sldChg chg="modSp add replId">
        <pc:chgData name="Kelly Mooney" userId="S::kmooney@shpllc.com::253f4b7b-7322-49cb-b5f5-67748d91c656" providerId="AD" clId="Web-{BC2EF8D3-807C-4850-ADF6-A9A24E892705}" dt="2020-12-21T00:02:10.781" v="470" actId="20577"/>
        <pc:sldMkLst>
          <pc:docMk/>
          <pc:sldMk cId="2767929239" sldId="546"/>
        </pc:sldMkLst>
        <pc:spChg chg="mod">
          <ac:chgData name="Kelly Mooney" userId="S::kmooney@shpllc.com::253f4b7b-7322-49cb-b5f5-67748d91c656" providerId="AD" clId="Web-{BC2EF8D3-807C-4850-ADF6-A9A24E892705}" dt="2020-12-20T23:46:34.158" v="458" actId="20577"/>
          <ac:spMkLst>
            <pc:docMk/>
            <pc:sldMk cId="2767929239" sldId="546"/>
            <ac:spMk id="3" creationId="{00000000-0000-0000-0000-000000000000}"/>
          </ac:spMkLst>
        </pc:spChg>
        <pc:spChg chg="mod">
          <ac:chgData name="Kelly Mooney" userId="S::kmooney@shpllc.com::253f4b7b-7322-49cb-b5f5-67748d91c656" providerId="AD" clId="Web-{BC2EF8D3-807C-4850-ADF6-A9A24E892705}" dt="2020-12-21T00:02:10.781" v="470" actId="20577"/>
          <ac:spMkLst>
            <pc:docMk/>
            <pc:sldMk cId="2767929239" sldId="546"/>
            <ac:spMk id="4" creationId="{00000000-0000-0000-0000-000000000000}"/>
          </ac:spMkLst>
        </pc:spChg>
      </pc:sldChg>
      <pc:sldChg chg="modSp add replId">
        <pc:chgData name="Kelly Mooney" userId="S::kmooney@shpllc.com::253f4b7b-7322-49cb-b5f5-67748d91c656" providerId="AD" clId="Web-{BC2EF8D3-807C-4850-ADF6-A9A24E892705}" dt="2020-12-21T00:17:13.069" v="644" actId="20577"/>
        <pc:sldMkLst>
          <pc:docMk/>
          <pc:sldMk cId="3687756990" sldId="547"/>
        </pc:sldMkLst>
        <pc:spChg chg="mod">
          <ac:chgData name="Kelly Mooney" userId="S::kmooney@shpllc.com::253f4b7b-7322-49cb-b5f5-67748d91c656" providerId="AD" clId="Web-{BC2EF8D3-807C-4850-ADF6-A9A24E892705}" dt="2020-12-21T00:17:13.069" v="644" actId="20577"/>
          <ac:spMkLst>
            <pc:docMk/>
            <pc:sldMk cId="3687756990" sldId="547"/>
            <ac:spMk id="3" creationId="{00000000-0000-0000-0000-000000000000}"/>
          </ac:spMkLst>
        </pc:spChg>
        <pc:spChg chg="mod">
          <ac:chgData name="Kelly Mooney" userId="S::kmooney@shpllc.com::253f4b7b-7322-49cb-b5f5-67748d91c656" providerId="AD" clId="Web-{BC2EF8D3-807C-4850-ADF6-A9A24E892705}" dt="2020-12-20T23:44:38.390" v="435" actId="20577"/>
          <ac:spMkLst>
            <pc:docMk/>
            <pc:sldMk cId="3687756990" sldId="547"/>
            <ac:spMk id="4" creationId="{00000000-0000-0000-0000-000000000000}"/>
          </ac:spMkLst>
        </pc:spChg>
      </pc:sldChg>
      <pc:sldChg chg="modSp add replId">
        <pc:chgData name="Kelly Mooney" userId="S::kmooney@shpllc.com::253f4b7b-7322-49cb-b5f5-67748d91c656" providerId="AD" clId="Web-{BC2EF8D3-807C-4850-ADF6-A9A24E892705}" dt="2020-12-21T00:17:36.710" v="708" actId="20577"/>
        <pc:sldMkLst>
          <pc:docMk/>
          <pc:sldMk cId="896206028" sldId="548"/>
        </pc:sldMkLst>
        <pc:spChg chg="mod">
          <ac:chgData name="Kelly Mooney" userId="S::kmooney@shpllc.com::253f4b7b-7322-49cb-b5f5-67748d91c656" providerId="AD" clId="Web-{BC2EF8D3-807C-4850-ADF6-A9A24E892705}" dt="2020-12-21T00:17:36.710" v="708" actId="20577"/>
          <ac:spMkLst>
            <pc:docMk/>
            <pc:sldMk cId="896206028" sldId="548"/>
            <ac:spMk id="3" creationId="{00000000-0000-0000-0000-000000000000}"/>
          </ac:spMkLst>
        </pc:spChg>
        <pc:spChg chg="mod">
          <ac:chgData name="Kelly Mooney" userId="S::kmooney@shpllc.com::253f4b7b-7322-49cb-b5f5-67748d91c656" providerId="AD" clId="Web-{BC2EF8D3-807C-4850-ADF6-A9A24E892705}" dt="2020-12-21T00:02:35.782" v="480" actId="20577"/>
          <ac:spMkLst>
            <pc:docMk/>
            <pc:sldMk cId="896206028" sldId="548"/>
            <ac:spMk id="4" creationId="{00000000-0000-0000-0000-000000000000}"/>
          </ac:spMkLst>
        </pc:spChg>
      </pc:sldChg>
      <pc:sldChg chg="add del replId">
        <pc:chgData name="Kelly Mooney" userId="S::kmooney@shpllc.com::253f4b7b-7322-49cb-b5f5-67748d91c656" providerId="AD" clId="Web-{BC2EF8D3-807C-4850-ADF6-A9A24E892705}" dt="2020-12-21T00:17:49.866" v="712"/>
        <pc:sldMkLst>
          <pc:docMk/>
          <pc:sldMk cId="3530333785" sldId="549"/>
        </pc:sldMkLst>
      </pc:sldChg>
      <pc:sldChg chg="modSp add replId">
        <pc:chgData name="Kelly Mooney" userId="S::kmooney@shpllc.com::253f4b7b-7322-49cb-b5f5-67748d91c656" providerId="AD" clId="Web-{BC2EF8D3-807C-4850-ADF6-A9A24E892705}" dt="2020-12-21T00:18:15.805" v="771" actId="20577"/>
        <pc:sldMkLst>
          <pc:docMk/>
          <pc:sldMk cId="766714007" sldId="550"/>
        </pc:sldMkLst>
        <pc:spChg chg="mod">
          <ac:chgData name="Kelly Mooney" userId="S::kmooney@shpllc.com::253f4b7b-7322-49cb-b5f5-67748d91c656" providerId="AD" clId="Web-{BC2EF8D3-807C-4850-ADF6-A9A24E892705}" dt="2020-12-21T00:18:15.805" v="771" actId="20577"/>
          <ac:spMkLst>
            <pc:docMk/>
            <pc:sldMk cId="766714007" sldId="550"/>
            <ac:spMk id="3" creationId="{00000000-0000-0000-0000-000000000000}"/>
          </ac:spMkLst>
        </pc:spChg>
        <pc:spChg chg="mod">
          <ac:chgData name="Kelly Mooney" userId="S::kmooney@shpllc.com::253f4b7b-7322-49cb-b5f5-67748d91c656" providerId="AD" clId="Web-{BC2EF8D3-807C-4850-ADF6-A9A24E892705}" dt="2020-12-21T00:14:22.845" v="485" actId="20577"/>
          <ac:spMkLst>
            <pc:docMk/>
            <pc:sldMk cId="766714007" sldId="550"/>
            <ac:spMk id="4" creationId="{00000000-0000-0000-0000-000000000000}"/>
          </ac:spMkLst>
        </pc:spChg>
      </pc:sldChg>
      <pc:sldChg chg="add ord replId">
        <pc:chgData name="Kelly Mooney" userId="S::kmooney@shpllc.com::253f4b7b-7322-49cb-b5f5-67748d91c656" providerId="AD" clId="Web-{BC2EF8D3-807C-4850-ADF6-A9A24E892705}" dt="2020-12-21T00:19:48.557" v="790"/>
        <pc:sldMkLst>
          <pc:docMk/>
          <pc:sldMk cId="3589881413" sldId="551"/>
        </pc:sldMkLst>
      </pc:sldChg>
    </pc:docChg>
  </pc:docChgLst>
  <pc:docChgLst>
    <pc:chgData name="Mike Scribner" userId="S::mscribner@shpllc.com::dccf72e0-e85a-4adb-9e4b-f995321596b1" providerId="AD" clId="Web-{C7068B8B-A137-4097-96E6-656DCD49E362}"/>
    <pc:docChg chg="modSld">
      <pc:chgData name="Mike Scribner" userId="S::mscribner@shpllc.com::dccf72e0-e85a-4adb-9e4b-f995321596b1" providerId="AD" clId="Web-{C7068B8B-A137-4097-96E6-656DCD49E362}" dt="2020-07-14T17:29:47.153" v="118" actId="20577"/>
      <pc:docMkLst>
        <pc:docMk/>
      </pc:docMkLst>
      <pc:sldChg chg="modSp">
        <pc:chgData name="Mike Scribner" userId="S::mscribner@shpllc.com::dccf72e0-e85a-4adb-9e4b-f995321596b1" providerId="AD" clId="Web-{C7068B8B-A137-4097-96E6-656DCD49E362}" dt="2020-07-14T17:29:47.153" v="118" actId="20577"/>
        <pc:sldMkLst>
          <pc:docMk/>
          <pc:sldMk cId="3470416652" sldId="463"/>
        </pc:sldMkLst>
        <pc:spChg chg="mod">
          <ac:chgData name="Mike Scribner" userId="S::mscribner@shpllc.com::dccf72e0-e85a-4adb-9e4b-f995321596b1" providerId="AD" clId="Web-{C7068B8B-A137-4097-96E6-656DCD49E362}" dt="2020-07-14T17:29:47.153" v="118" actId="20577"/>
          <ac:spMkLst>
            <pc:docMk/>
            <pc:sldMk cId="3470416652" sldId="463"/>
            <ac:spMk id="4" creationId="{00000000-0000-0000-0000-000000000000}"/>
          </ac:spMkLst>
        </pc:spChg>
      </pc:sldChg>
    </pc:docChg>
  </pc:docChgLst>
  <pc:docChgLst>
    <pc:chgData name="Kelly Mooney" userId="S::kmooney@shpllc.com::253f4b7b-7322-49cb-b5f5-67748d91c656" providerId="AD" clId="Web-{DA3259C7-7613-4E84-A2E2-DE8984483F1A}"/>
    <pc:docChg chg="modSld">
      <pc:chgData name="Kelly Mooney" userId="S::kmooney@shpllc.com::253f4b7b-7322-49cb-b5f5-67748d91c656" providerId="AD" clId="Web-{DA3259C7-7613-4E84-A2E2-DE8984483F1A}" dt="2020-07-14T14:14:50.319" v="236" actId="20577"/>
      <pc:docMkLst>
        <pc:docMk/>
      </pc:docMkLst>
      <pc:sldChg chg="modSp">
        <pc:chgData name="Kelly Mooney" userId="S::kmooney@shpllc.com::253f4b7b-7322-49cb-b5f5-67748d91c656" providerId="AD" clId="Web-{DA3259C7-7613-4E84-A2E2-DE8984483F1A}" dt="2020-07-14T14:14:50.319" v="236" actId="20577"/>
        <pc:sldMkLst>
          <pc:docMk/>
          <pc:sldMk cId="283942386" sldId="479"/>
        </pc:sldMkLst>
        <pc:spChg chg="mod">
          <ac:chgData name="Kelly Mooney" userId="S::kmooney@shpllc.com::253f4b7b-7322-49cb-b5f5-67748d91c656" providerId="AD" clId="Web-{DA3259C7-7613-4E84-A2E2-DE8984483F1A}" dt="2020-07-14T14:14:50.319" v="236" actId="20577"/>
          <ac:spMkLst>
            <pc:docMk/>
            <pc:sldMk cId="283942386" sldId="479"/>
            <ac:spMk id="4" creationId="{00000000-0000-0000-0000-000000000000}"/>
          </ac:spMkLst>
        </pc:spChg>
      </pc:sldChg>
      <pc:sldChg chg="modSp">
        <pc:chgData name="Kelly Mooney" userId="S::kmooney@shpllc.com::253f4b7b-7322-49cb-b5f5-67748d91c656" providerId="AD" clId="Web-{DA3259C7-7613-4E84-A2E2-DE8984483F1A}" dt="2020-07-14T14:08:32.942" v="26" actId="20577"/>
        <pc:sldMkLst>
          <pc:docMk/>
          <pc:sldMk cId="2316220713" sldId="480"/>
        </pc:sldMkLst>
        <pc:spChg chg="mod">
          <ac:chgData name="Kelly Mooney" userId="S::kmooney@shpllc.com::253f4b7b-7322-49cb-b5f5-67748d91c656" providerId="AD" clId="Web-{DA3259C7-7613-4E84-A2E2-DE8984483F1A}" dt="2020-07-14T14:08:32.942" v="26" actId="20577"/>
          <ac:spMkLst>
            <pc:docMk/>
            <pc:sldMk cId="2316220713" sldId="480"/>
            <ac:spMk id="4" creationId="{00000000-0000-0000-0000-000000000000}"/>
          </ac:spMkLst>
        </pc:spChg>
      </pc:sldChg>
    </pc:docChg>
  </pc:docChgLst>
  <pc:docChgLst>
    <pc:chgData name="Kelly Mooney" userId="S::kmooney@shpllc.com::253f4b7b-7322-49cb-b5f5-67748d91c656" providerId="AD" clId="Web-{B7E794D8-3C2C-4ABE-BD15-398E3AB5BA66}"/>
    <pc:docChg chg="addSld delSld modSld">
      <pc:chgData name="Kelly Mooney" userId="S::kmooney@shpllc.com::253f4b7b-7322-49cb-b5f5-67748d91c656" providerId="AD" clId="Web-{B7E794D8-3C2C-4ABE-BD15-398E3AB5BA66}" dt="2020-07-15T13:49:17.893" v="301"/>
      <pc:docMkLst>
        <pc:docMk/>
      </pc:docMkLst>
      <pc:sldChg chg="modSp">
        <pc:chgData name="Kelly Mooney" userId="S::kmooney@shpllc.com::253f4b7b-7322-49cb-b5f5-67748d91c656" providerId="AD" clId="Web-{B7E794D8-3C2C-4ABE-BD15-398E3AB5BA66}" dt="2020-07-15T13:04:39.297" v="2" actId="20577"/>
        <pc:sldMkLst>
          <pc:docMk/>
          <pc:sldMk cId="3470416652" sldId="463"/>
        </pc:sldMkLst>
        <pc:spChg chg="mod">
          <ac:chgData name="Kelly Mooney" userId="S::kmooney@shpllc.com::253f4b7b-7322-49cb-b5f5-67748d91c656" providerId="AD" clId="Web-{B7E794D8-3C2C-4ABE-BD15-398E3AB5BA66}" dt="2020-07-15T13:04:39.297" v="2" actId="20577"/>
          <ac:spMkLst>
            <pc:docMk/>
            <pc:sldMk cId="3470416652" sldId="463"/>
            <ac:spMk id="4" creationId="{00000000-0000-0000-0000-000000000000}"/>
          </ac:spMkLst>
        </pc:spChg>
      </pc:sldChg>
      <pc:sldChg chg="modSp">
        <pc:chgData name="Kelly Mooney" userId="S::kmooney@shpllc.com::253f4b7b-7322-49cb-b5f5-67748d91c656" providerId="AD" clId="Web-{B7E794D8-3C2C-4ABE-BD15-398E3AB5BA66}" dt="2020-07-15T13:49:10.893" v="299" actId="20577"/>
        <pc:sldMkLst>
          <pc:docMk/>
          <pc:sldMk cId="283942386" sldId="479"/>
        </pc:sldMkLst>
        <pc:spChg chg="mod">
          <ac:chgData name="Kelly Mooney" userId="S::kmooney@shpllc.com::253f4b7b-7322-49cb-b5f5-67748d91c656" providerId="AD" clId="Web-{B7E794D8-3C2C-4ABE-BD15-398E3AB5BA66}" dt="2020-07-15T13:49:10.893" v="299" actId="20577"/>
          <ac:spMkLst>
            <pc:docMk/>
            <pc:sldMk cId="283942386" sldId="479"/>
            <ac:spMk id="4" creationId="{00000000-0000-0000-0000-000000000000}"/>
          </ac:spMkLst>
        </pc:spChg>
      </pc:sldChg>
      <pc:sldChg chg="del">
        <pc:chgData name="Kelly Mooney" userId="S::kmooney@shpllc.com::253f4b7b-7322-49cb-b5f5-67748d91c656" providerId="AD" clId="Web-{B7E794D8-3C2C-4ABE-BD15-398E3AB5BA66}" dt="2020-07-15T13:47:28.527" v="216"/>
        <pc:sldMkLst>
          <pc:docMk/>
          <pc:sldMk cId="1840942423" sldId="482"/>
        </pc:sldMkLst>
      </pc:sldChg>
      <pc:sldChg chg="del">
        <pc:chgData name="Kelly Mooney" userId="S::kmooney@shpllc.com::253f4b7b-7322-49cb-b5f5-67748d91c656" providerId="AD" clId="Web-{B7E794D8-3C2C-4ABE-BD15-398E3AB5BA66}" dt="2020-07-15T13:49:17.893" v="301"/>
        <pc:sldMkLst>
          <pc:docMk/>
          <pc:sldMk cId="2210318232" sldId="483"/>
        </pc:sldMkLst>
      </pc:sldChg>
      <pc:sldChg chg="del">
        <pc:chgData name="Kelly Mooney" userId="S::kmooney@shpllc.com::253f4b7b-7322-49cb-b5f5-67748d91c656" providerId="AD" clId="Web-{B7E794D8-3C2C-4ABE-BD15-398E3AB5BA66}" dt="2020-07-15T13:49:17.893" v="300"/>
        <pc:sldMkLst>
          <pc:docMk/>
          <pc:sldMk cId="2943877902" sldId="484"/>
        </pc:sldMkLst>
      </pc:sldChg>
      <pc:sldChg chg="modSp add replId">
        <pc:chgData name="Kelly Mooney" userId="S::kmooney@shpllc.com::253f4b7b-7322-49cb-b5f5-67748d91c656" providerId="AD" clId="Web-{B7E794D8-3C2C-4ABE-BD15-398E3AB5BA66}" dt="2020-07-15T13:28:24.515" v="135" actId="20577"/>
        <pc:sldMkLst>
          <pc:docMk/>
          <pc:sldMk cId="2840476466" sldId="486"/>
        </pc:sldMkLst>
        <pc:spChg chg="mod">
          <ac:chgData name="Kelly Mooney" userId="S::kmooney@shpllc.com::253f4b7b-7322-49cb-b5f5-67748d91c656" providerId="AD" clId="Web-{B7E794D8-3C2C-4ABE-BD15-398E3AB5BA66}" dt="2020-07-15T13:28:24.515" v="135" actId="20577"/>
          <ac:spMkLst>
            <pc:docMk/>
            <pc:sldMk cId="2840476466" sldId="486"/>
            <ac:spMk id="4" creationId="{00000000-0000-0000-0000-000000000000}"/>
          </ac:spMkLst>
        </pc:spChg>
      </pc:sldChg>
      <pc:sldChg chg="modSp add replId">
        <pc:chgData name="Kelly Mooney" userId="S::kmooney@shpllc.com::253f4b7b-7322-49cb-b5f5-67748d91c656" providerId="AD" clId="Web-{B7E794D8-3C2C-4ABE-BD15-398E3AB5BA66}" dt="2020-07-15T13:46:35.023" v="202" actId="20577"/>
        <pc:sldMkLst>
          <pc:docMk/>
          <pc:sldMk cId="3074144596" sldId="487"/>
        </pc:sldMkLst>
        <pc:spChg chg="mod">
          <ac:chgData name="Kelly Mooney" userId="S::kmooney@shpllc.com::253f4b7b-7322-49cb-b5f5-67748d91c656" providerId="AD" clId="Web-{B7E794D8-3C2C-4ABE-BD15-398E3AB5BA66}" dt="2020-07-15T13:46:35.023" v="202" actId="20577"/>
          <ac:spMkLst>
            <pc:docMk/>
            <pc:sldMk cId="3074144596" sldId="487"/>
            <ac:spMk id="4" creationId="{00000000-0000-0000-0000-000000000000}"/>
          </ac:spMkLst>
        </pc:spChg>
      </pc:sldChg>
    </pc:docChg>
  </pc:docChgLst>
  <pc:docChgLst>
    <pc:chgData name="Aaron Higgins" userId="dbd0284b-41fb-4817-a474-e5ef9dd56494" providerId="ADAL" clId="{2FF44D18-C348-4734-B277-09DF1EA1B45C}"/>
    <pc:docChg chg="undo custSel modSld">
      <pc:chgData name="Aaron Higgins" userId="dbd0284b-41fb-4817-a474-e5ef9dd56494" providerId="ADAL" clId="{2FF44D18-C348-4734-B277-09DF1EA1B45C}" dt="2020-11-05T15:26:37.169" v="95" actId="20577"/>
      <pc:docMkLst>
        <pc:docMk/>
      </pc:docMkLst>
      <pc:sldChg chg="modSp mod modTransition modAnim">
        <pc:chgData name="Aaron Higgins" userId="dbd0284b-41fb-4817-a474-e5ef9dd56494" providerId="ADAL" clId="{2FF44D18-C348-4734-B277-09DF1EA1B45C}" dt="2020-11-05T15:26:37.169" v="95" actId="20577"/>
        <pc:sldMkLst>
          <pc:docMk/>
          <pc:sldMk cId="1956006457" sldId="421"/>
        </pc:sldMkLst>
        <pc:spChg chg="mod">
          <ac:chgData name="Aaron Higgins" userId="dbd0284b-41fb-4817-a474-e5ef9dd56494" providerId="ADAL" clId="{2FF44D18-C348-4734-B277-09DF1EA1B45C}" dt="2020-11-05T15:26:37.169" v="95" actId="20577"/>
          <ac:spMkLst>
            <pc:docMk/>
            <pc:sldMk cId="1956006457" sldId="421"/>
            <ac:spMk id="3" creationId="{00000000-0000-0000-0000-000000000000}"/>
          </ac:spMkLst>
        </pc:spChg>
      </pc:sldChg>
      <pc:sldChg chg="modSp mod">
        <pc:chgData name="Aaron Higgins" userId="dbd0284b-41fb-4817-a474-e5ef9dd56494" providerId="ADAL" clId="{2FF44D18-C348-4734-B277-09DF1EA1B45C}" dt="2020-11-05T14:09:46.843" v="15" actId="20577"/>
        <pc:sldMkLst>
          <pc:docMk/>
          <pc:sldMk cId="4190969026" sldId="481"/>
        </pc:sldMkLst>
        <pc:spChg chg="mod">
          <ac:chgData name="Aaron Higgins" userId="dbd0284b-41fb-4817-a474-e5ef9dd56494" providerId="ADAL" clId="{2FF44D18-C348-4734-B277-09DF1EA1B45C}" dt="2020-11-05T14:09:46.843" v="15" actId="20577"/>
          <ac:spMkLst>
            <pc:docMk/>
            <pc:sldMk cId="4190969026" sldId="481"/>
            <ac:spMk id="5" creationId="{751A36FA-9DFC-4BF7-AC50-8C52958EDE41}"/>
          </ac:spMkLst>
        </pc:spChg>
      </pc:sldChg>
      <pc:sldChg chg="mod modShow">
        <pc:chgData name="Aaron Higgins" userId="dbd0284b-41fb-4817-a474-e5ef9dd56494" providerId="ADAL" clId="{2FF44D18-C348-4734-B277-09DF1EA1B45C}" dt="2020-11-05T14:08:42.517" v="0" actId="729"/>
        <pc:sldMkLst>
          <pc:docMk/>
          <pc:sldMk cId="2038658217" sldId="485"/>
        </pc:sldMkLst>
      </pc:sldChg>
      <pc:sldChg chg="modTransition">
        <pc:chgData name="Aaron Higgins" userId="dbd0284b-41fb-4817-a474-e5ef9dd56494" providerId="ADAL" clId="{2FF44D18-C348-4734-B277-09DF1EA1B45C}" dt="2020-11-05T14:08:56.828" v="1"/>
        <pc:sldMkLst>
          <pc:docMk/>
          <pc:sldMk cId="1876692320" sldId="502"/>
        </pc:sldMkLst>
      </pc:sldChg>
      <pc:sldChg chg="modTransition">
        <pc:chgData name="Aaron Higgins" userId="dbd0284b-41fb-4817-a474-e5ef9dd56494" providerId="ADAL" clId="{2FF44D18-C348-4734-B277-09DF1EA1B45C}" dt="2020-11-05T14:08:56.828" v="1"/>
        <pc:sldMkLst>
          <pc:docMk/>
          <pc:sldMk cId="142412853" sldId="504"/>
        </pc:sldMkLst>
      </pc:sldChg>
      <pc:sldChg chg="modTransition">
        <pc:chgData name="Aaron Higgins" userId="dbd0284b-41fb-4817-a474-e5ef9dd56494" providerId="ADAL" clId="{2FF44D18-C348-4734-B277-09DF1EA1B45C}" dt="2020-11-05T14:08:56.828" v="1"/>
        <pc:sldMkLst>
          <pc:docMk/>
          <pc:sldMk cId="2611435676" sldId="506"/>
        </pc:sldMkLst>
      </pc:sldChg>
      <pc:sldChg chg="modTransition">
        <pc:chgData name="Aaron Higgins" userId="dbd0284b-41fb-4817-a474-e5ef9dd56494" providerId="ADAL" clId="{2FF44D18-C348-4734-B277-09DF1EA1B45C}" dt="2020-11-05T14:08:56.828" v="1"/>
        <pc:sldMkLst>
          <pc:docMk/>
          <pc:sldMk cId="316979504" sldId="507"/>
        </pc:sldMkLst>
      </pc:sldChg>
      <pc:sldChg chg="modTransition">
        <pc:chgData name="Aaron Higgins" userId="dbd0284b-41fb-4817-a474-e5ef9dd56494" providerId="ADAL" clId="{2FF44D18-C348-4734-B277-09DF1EA1B45C}" dt="2020-11-05T14:08:56.828" v="1"/>
        <pc:sldMkLst>
          <pc:docMk/>
          <pc:sldMk cId="3476588975" sldId="509"/>
        </pc:sldMkLst>
      </pc:sldChg>
      <pc:sldChg chg="modTransition">
        <pc:chgData name="Aaron Higgins" userId="dbd0284b-41fb-4817-a474-e5ef9dd56494" providerId="ADAL" clId="{2FF44D18-C348-4734-B277-09DF1EA1B45C}" dt="2020-11-05T14:08:56.828" v="1"/>
        <pc:sldMkLst>
          <pc:docMk/>
          <pc:sldMk cId="2002079907" sldId="510"/>
        </pc:sldMkLst>
      </pc:sldChg>
      <pc:sldChg chg="modTransition">
        <pc:chgData name="Aaron Higgins" userId="dbd0284b-41fb-4817-a474-e5ef9dd56494" providerId="ADAL" clId="{2FF44D18-C348-4734-B277-09DF1EA1B45C}" dt="2020-11-05T14:08:56.828" v="1"/>
        <pc:sldMkLst>
          <pc:docMk/>
          <pc:sldMk cId="1318143776" sldId="511"/>
        </pc:sldMkLst>
      </pc:sldChg>
      <pc:sldChg chg="modTransition">
        <pc:chgData name="Aaron Higgins" userId="dbd0284b-41fb-4817-a474-e5ef9dd56494" providerId="ADAL" clId="{2FF44D18-C348-4734-B277-09DF1EA1B45C}" dt="2020-11-05T14:08:56.828" v="1"/>
        <pc:sldMkLst>
          <pc:docMk/>
          <pc:sldMk cId="2136694168" sldId="512"/>
        </pc:sldMkLst>
      </pc:sldChg>
      <pc:sldChg chg="modTransition">
        <pc:chgData name="Aaron Higgins" userId="dbd0284b-41fb-4817-a474-e5ef9dd56494" providerId="ADAL" clId="{2FF44D18-C348-4734-B277-09DF1EA1B45C}" dt="2020-11-05T14:08:56.828" v="1"/>
        <pc:sldMkLst>
          <pc:docMk/>
          <pc:sldMk cId="3957175811" sldId="513"/>
        </pc:sldMkLst>
      </pc:sldChg>
      <pc:sldChg chg="modTransition">
        <pc:chgData name="Aaron Higgins" userId="dbd0284b-41fb-4817-a474-e5ef9dd56494" providerId="ADAL" clId="{2FF44D18-C348-4734-B277-09DF1EA1B45C}" dt="2020-11-05T14:08:56.828" v="1"/>
        <pc:sldMkLst>
          <pc:docMk/>
          <pc:sldMk cId="4228162811" sldId="514"/>
        </pc:sldMkLst>
      </pc:sldChg>
      <pc:sldChg chg="modTransition">
        <pc:chgData name="Aaron Higgins" userId="dbd0284b-41fb-4817-a474-e5ef9dd56494" providerId="ADAL" clId="{2FF44D18-C348-4734-B277-09DF1EA1B45C}" dt="2020-11-05T14:08:56.828" v="1"/>
        <pc:sldMkLst>
          <pc:docMk/>
          <pc:sldMk cId="862910771" sldId="515"/>
        </pc:sldMkLst>
      </pc:sldChg>
      <pc:sldChg chg="modTransition">
        <pc:chgData name="Aaron Higgins" userId="dbd0284b-41fb-4817-a474-e5ef9dd56494" providerId="ADAL" clId="{2FF44D18-C348-4734-B277-09DF1EA1B45C}" dt="2020-11-05T14:08:56.828" v="1"/>
        <pc:sldMkLst>
          <pc:docMk/>
          <pc:sldMk cId="191392774" sldId="516"/>
        </pc:sldMkLst>
      </pc:sldChg>
      <pc:sldChg chg="modTransition">
        <pc:chgData name="Aaron Higgins" userId="dbd0284b-41fb-4817-a474-e5ef9dd56494" providerId="ADAL" clId="{2FF44D18-C348-4734-B277-09DF1EA1B45C}" dt="2020-11-05T14:08:56.828" v="1"/>
        <pc:sldMkLst>
          <pc:docMk/>
          <pc:sldMk cId="2740460382" sldId="517"/>
        </pc:sldMkLst>
      </pc:sldChg>
      <pc:sldChg chg="modTransition">
        <pc:chgData name="Aaron Higgins" userId="dbd0284b-41fb-4817-a474-e5ef9dd56494" providerId="ADAL" clId="{2FF44D18-C348-4734-B277-09DF1EA1B45C}" dt="2020-11-05T14:08:56.828" v="1"/>
        <pc:sldMkLst>
          <pc:docMk/>
          <pc:sldMk cId="554989844" sldId="518"/>
        </pc:sldMkLst>
      </pc:sldChg>
      <pc:sldChg chg="modTransition">
        <pc:chgData name="Aaron Higgins" userId="dbd0284b-41fb-4817-a474-e5ef9dd56494" providerId="ADAL" clId="{2FF44D18-C348-4734-B277-09DF1EA1B45C}" dt="2020-11-05T14:08:56.828" v="1"/>
        <pc:sldMkLst>
          <pc:docMk/>
          <pc:sldMk cId="3378257877" sldId="519"/>
        </pc:sldMkLst>
      </pc:sldChg>
      <pc:sldChg chg="modTransition">
        <pc:chgData name="Aaron Higgins" userId="dbd0284b-41fb-4817-a474-e5ef9dd56494" providerId="ADAL" clId="{2FF44D18-C348-4734-B277-09DF1EA1B45C}" dt="2020-11-05T14:08:56.828" v="1"/>
        <pc:sldMkLst>
          <pc:docMk/>
          <pc:sldMk cId="464991468" sldId="520"/>
        </pc:sldMkLst>
      </pc:sldChg>
      <pc:sldChg chg="modTransition">
        <pc:chgData name="Aaron Higgins" userId="dbd0284b-41fb-4817-a474-e5ef9dd56494" providerId="ADAL" clId="{2FF44D18-C348-4734-B277-09DF1EA1B45C}" dt="2020-11-05T14:08:56.828" v="1"/>
        <pc:sldMkLst>
          <pc:docMk/>
          <pc:sldMk cId="1629394226" sldId="521"/>
        </pc:sldMkLst>
      </pc:sldChg>
      <pc:sldChg chg="modTransition">
        <pc:chgData name="Aaron Higgins" userId="dbd0284b-41fb-4817-a474-e5ef9dd56494" providerId="ADAL" clId="{2FF44D18-C348-4734-B277-09DF1EA1B45C}" dt="2020-11-05T14:08:56.828" v="1"/>
        <pc:sldMkLst>
          <pc:docMk/>
          <pc:sldMk cId="1696770086" sldId="522"/>
        </pc:sldMkLst>
      </pc:sldChg>
      <pc:sldChg chg="modTransition">
        <pc:chgData name="Aaron Higgins" userId="dbd0284b-41fb-4817-a474-e5ef9dd56494" providerId="ADAL" clId="{2FF44D18-C348-4734-B277-09DF1EA1B45C}" dt="2020-11-05T14:08:56.828" v="1"/>
        <pc:sldMkLst>
          <pc:docMk/>
          <pc:sldMk cId="3022770969" sldId="523"/>
        </pc:sldMkLst>
      </pc:sldChg>
    </pc:docChg>
  </pc:docChgLst>
  <pc:docChgLst>
    <pc:chgData name="Kelly Mooney" userId="S::kmooney@shpllc.com::253f4b7b-7322-49cb-b5f5-67748d91c656" providerId="AD" clId="Web-{FC9D3FE0-28FA-4848-815F-2131E5EB7D11}"/>
    <pc:docChg chg="addSld modSld">
      <pc:chgData name="Kelly Mooney" userId="S::kmooney@shpllc.com::253f4b7b-7322-49cb-b5f5-67748d91c656" providerId="AD" clId="Web-{FC9D3FE0-28FA-4848-815F-2131E5EB7D11}" dt="2020-07-14T14:33:17.925" v="106" actId="20577"/>
      <pc:docMkLst>
        <pc:docMk/>
      </pc:docMkLst>
      <pc:sldChg chg="modSp">
        <pc:chgData name="Kelly Mooney" userId="S::kmooney@shpllc.com::253f4b7b-7322-49cb-b5f5-67748d91c656" providerId="AD" clId="Web-{FC9D3FE0-28FA-4848-815F-2131E5EB7D11}" dt="2020-07-14T14:33:17.925" v="106" actId="20577"/>
        <pc:sldMkLst>
          <pc:docMk/>
          <pc:sldMk cId="2316220713" sldId="480"/>
        </pc:sldMkLst>
        <pc:spChg chg="mod">
          <ac:chgData name="Kelly Mooney" userId="S::kmooney@shpllc.com::253f4b7b-7322-49cb-b5f5-67748d91c656" providerId="AD" clId="Web-{FC9D3FE0-28FA-4848-815F-2131E5EB7D11}" dt="2020-07-14T14:33:17.925" v="106" actId="20577"/>
          <ac:spMkLst>
            <pc:docMk/>
            <pc:sldMk cId="2316220713" sldId="480"/>
            <ac:spMk id="4" creationId="{00000000-0000-0000-0000-000000000000}"/>
          </ac:spMkLst>
        </pc:spChg>
      </pc:sldChg>
      <pc:sldChg chg="modSp add replId">
        <pc:chgData name="Kelly Mooney" userId="S::kmooney@shpllc.com::253f4b7b-7322-49cb-b5f5-67748d91c656" providerId="AD" clId="Web-{FC9D3FE0-28FA-4848-815F-2131E5EB7D11}" dt="2020-07-14T14:26:37.394" v="42" actId="20577"/>
        <pc:sldMkLst>
          <pc:docMk/>
          <pc:sldMk cId="1840942423" sldId="482"/>
        </pc:sldMkLst>
        <pc:spChg chg="mod">
          <ac:chgData name="Kelly Mooney" userId="S::kmooney@shpllc.com::253f4b7b-7322-49cb-b5f5-67748d91c656" providerId="AD" clId="Web-{FC9D3FE0-28FA-4848-815F-2131E5EB7D11}" dt="2020-07-14T14:26:24.987" v="37" actId="20577"/>
          <ac:spMkLst>
            <pc:docMk/>
            <pc:sldMk cId="1840942423" sldId="482"/>
            <ac:spMk id="3" creationId="{00000000-0000-0000-0000-000000000000}"/>
          </ac:spMkLst>
        </pc:spChg>
        <pc:spChg chg="mod">
          <ac:chgData name="Kelly Mooney" userId="S::kmooney@shpllc.com::253f4b7b-7322-49cb-b5f5-67748d91c656" providerId="AD" clId="Web-{FC9D3FE0-28FA-4848-815F-2131E5EB7D11}" dt="2020-07-14T14:26:37.394" v="42" actId="20577"/>
          <ac:spMkLst>
            <pc:docMk/>
            <pc:sldMk cId="1840942423" sldId="482"/>
            <ac:spMk id="4" creationId="{00000000-0000-0000-0000-000000000000}"/>
          </ac:spMkLst>
        </pc:spChg>
      </pc:sldChg>
      <pc:sldChg chg="modSp add replId">
        <pc:chgData name="Kelly Mooney" userId="S::kmooney@shpllc.com::253f4b7b-7322-49cb-b5f5-67748d91c656" providerId="AD" clId="Web-{FC9D3FE0-28FA-4848-815F-2131E5EB7D11}" dt="2020-07-14T14:27:54.648" v="74" actId="20577"/>
        <pc:sldMkLst>
          <pc:docMk/>
          <pc:sldMk cId="2210318232" sldId="483"/>
        </pc:sldMkLst>
        <pc:spChg chg="mod">
          <ac:chgData name="Kelly Mooney" userId="S::kmooney@shpllc.com::253f4b7b-7322-49cb-b5f5-67748d91c656" providerId="AD" clId="Web-{FC9D3FE0-28FA-4848-815F-2131E5EB7D11}" dt="2020-07-14T14:27:12.020" v="56" actId="20577"/>
          <ac:spMkLst>
            <pc:docMk/>
            <pc:sldMk cId="2210318232" sldId="483"/>
            <ac:spMk id="3" creationId="{00000000-0000-0000-0000-000000000000}"/>
          </ac:spMkLst>
        </pc:spChg>
        <pc:spChg chg="mod">
          <ac:chgData name="Kelly Mooney" userId="S::kmooney@shpllc.com::253f4b7b-7322-49cb-b5f5-67748d91c656" providerId="AD" clId="Web-{FC9D3FE0-28FA-4848-815F-2131E5EB7D11}" dt="2020-07-14T14:27:54.648" v="74" actId="20577"/>
          <ac:spMkLst>
            <pc:docMk/>
            <pc:sldMk cId="2210318232" sldId="483"/>
            <ac:spMk id="4" creationId="{00000000-0000-0000-0000-000000000000}"/>
          </ac:spMkLst>
        </pc:spChg>
      </pc:sldChg>
      <pc:sldChg chg="modSp add replId">
        <pc:chgData name="Kelly Mooney" userId="S::kmooney@shpllc.com::253f4b7b-7322-49cb-b5f5-67748d91c656" providerId="AD" clId="Web-{FC9D3FE0-28FA-4848-815F-2131E5EB7D11}" dt="2020-07-14T14:31:57.516" v="85" actId="20577"/>
        <pc:sldMkLst>
          <pc:docMk/>
          <pc:sldMk cId="2943877902" sldId="484"/>
        </pc:sldMkLst>
        <pc:spChg chg="mod">
          <ac:chgData name="Kelly Mooney" userId="S::kmooney@shpllc.com::253f4b7b-7322-49cb-b5f5-67748d91c656" providerId="AD" clId="Web-{FC9D3FE0-28FA-4848-815F-2131E5EB7D11}" dt="2020-07-14T14:31:57.516" v="85" actId="20577"/>
          <ac:spMkLst>
            <pc:docMk/>
            <pc:sldMk cId="2943877902" sldId="484"/>
            <ac:spMk id="4" creationId="{00000000-0000-0000-0000-000000000000}"/>
          </ac:spMkLst>
        </pc:spChg>
      </pc:sldChg>
    </pc:docChg>
  </pc:docChgLst>
  <pc:docChgLst>
    <pc:chgData name="Kelly Mooney" userId="S::kmooney@shpllc.com::253f4b7b-7322-49cb-b5f5-67748d91c656" providerId="AD" clId="Web-{B2C04E47-6DCD-40CB-AAD9-96A6F33536D3}"/>
    <pc:docChg chg="addSld delSld modSld sldOrd">
      <pc:chgData name="Kelly Mooney" userId="S::kmooney@shpllc.com::253f4b7b-7322-49cb-b5f5-67748d91c656" providerId="AD" clId="Web-{B2C04E47-6DCD-40CB-AAD9-96A6F33536D3}" dt="2020-10-09T15:56:59.411" v="915" actId="20577"/>
      <pc:docMkLst>
        <pc:docMk/>
      </pc:docMkLst>
      <pc:sldChg chg="del">
        <pc:chgData name="Kelly Mooney" userId="S::kmooney@shpllc.com::253f4b7b-7322-49cb-b5f5-67748d91c656" providerId="AD" clId="Web-{B2C04E47-6DCD-40CB-AAD9-96A6F33536D3}" dt="2020-10-09T15:05:46.844" v="0"/>
        <pc:sldMkLst>
          <pc:docMk/>
          <pc:sldMk cId="184082754" sldId="276"/>
        </pc:sldMkLst>
      </pc:sldChg>
      <pc:sldChg chg="modSp">
        <pc:chgData name="Kelly Mooney" userId="S::kmooney@shpllc.com::253f4b7b-7322-49cb-b5f5-67748d91c656" providerId="AD" clId="Web-{B2C04E47-6DCD-40CB-AAD9-96A6F33536D3}" dt="2020-10-09T15:36:19.753" v="737" actId="20577"/>
        <pc:sldMkLst>
          <pc:docMk/>
          <pc:sldMk cId="4150950478" sldId="438"/>
        </pc:sldMkLst>
        <pc:spChg chg="mod">
          <ac:chgData name="Kelly Mooney" userId="S::kmooney@shpllc.com::253f4b7b-7322-49cb-b5f5-67748d91c656" providerId="AD" clId="Web-{B2C04E47-6DCD-40CB-AAD9-96A6F33536D3}" dt="2020-10-09T15:33:00.232" v="669" actId="14100"/>
          <ac:spMkLst>
            <pc:docMk/>
            <pc:sldMk cId="4150950478" sldId="438"/>
            <ac:spMk id="3" creationId="{00000000-0000-0000-0000-000000000000}"/>
          </ac:spMkLst>
        </pc:spChg>
        <pc:spChg chg="mod">
          <ac:chgData name="Kelly Mooney" userId="S::kmooney@shpllc.com::253f4b7b-7322-49cb-b5f5-67748d91c656" providerId="AD" clId="Web-{B2C04E47-6DCD-40CB-AAD9-96A6F33536D3}" dt="2020-10-09T15:36:19.753" v="737" actId="20577"/>
          <ac:spMkLst>
            <pc:docMk/>
            <pc:sldMk cId="4150950478" sldId="438"/>
            <ac:spMk id="4" creationId="{00000000-0000-0000-0000-000000000000}"/>
          </ac:spMkLst>
        </pc:spChg>
      </pc:sldChg>
      <pc:sldChg chg="modSp">
        <pc:chgData name="Kelly Mooney" userId="S::kmooney@shpllc.com::253f4b7b-7322-49cb-b5f5-67748d91c656" providerId="AD" clId="Web-{B2C04E47-6DCD-40CB-AAD9-96A6F33536D3}" dt="2020-10-09T15:15:36.095" v="320" actId="20577"/>
        <pc:sldMkLst>
          <pc:docMk/>
          <pc:sldMk cId="3470416652" sldId="463"/>
        </pc:sldMkLst>
        <pc:spChg chg="mod">
          <ac:chgData name="Kelly Mooney" userId="S::kmooney@shpllc.com::253f4b7b-7322-49cb-b5f5-67748d91c656" providerId="AD" clId="Web-{B2C04E47-6DCD-40CB-AAD9-96A6F33536D3}" dt="2020-10-09T15:06:37.127" v="12" actId="20577"/>
          <ac:spMkLst>
            <pc:docMk/>
            <pc:sldMk cId="3470416652" sldId="463"/>
            <ac:spMk id="3" creationId="{00000000-0000-0000-0000-000000000000}"/>
          </ac:spMkLst>
        </pc:spChg>
        <pc:spChg chg="mod">
          <ac:chgData name="Kelly Mooney" userId="S::kmooney@shpllc.com::253f4b7b-7322-49cb-b5f5-67748d91c656" providerId="AD" clId="Web-{B2C04E47-6DCD-40CB-AAD9-96A6F33536D3}" dt="2020-10-09T15:15:36.095" v="320" actId="20577"/>
          <ac:spMkLst>
            <pc:docMk/>
            <pc:sldMk cId="3470416652" sldId="463"/>
            <ac:spMk id="4" creationId="{00000000-0000-0000-0000-000000000000}"/>
          </ac:spMkLst>
        </pc:spChg>
      </pc:sldChg>
      <pc:sldChg chg="del">
        <pc:chgData name="Kelly Mooney" userId="S::kmooney@shpllc.com::253f4b7b-7322-49cb-b5f5-67748d91c656" providerId="AD" clId="Web-{B2C04E47-6DCD-40CB-AAD9-96A6F33536D3}" dt="2020-10-09T15:41:27.480" v="846"/>
        <pc:sldMkLst>
          <pc:docMk/>
          <pc:sldMk cId="4110979518" sldId="464"/>
        </pc:sldMkLst>
      </pc:sldChg>
      <pc:sldChg chg="del">
        <pc:chgData name="Kelly Mooney" userId="S::kmooney@shpllc.com::253f4b7b-7322-49cb-b5f5-67748d91c656" providerId="AD" clId="Web-{B2C04E47-6DCD-40CB-AAD9-96A6F33536D3}" dt="2020-10-09T15:41:35.902" v="848"/>
        <pc:sldMkLst>
          <pc:docMk/>
          <pc:sldMk cId="2336033998" sldId="470"/>
        </pc:sldMkLst>
      </pc:sldChg>
      <pc:sldChg chg="modSp">
        <pc:chgData name="Kelly Mooney" userId="S::kmooney@shpllc.com::253f4b7b-7322-49cb-b5f5-67748d91c656" providerId="AD" clId="Web-{B2C04E47-6DCD-40CB-AAD9-96A6F33536D3}" dt="2020-10-09T15:41:17.355" v="843" actId="20577"/>
        <pc:sldMkLst>
          <pc:docMk/>
          <pc:sldMk cId="2013111969" sldId="476"/>
        </pc:sldMkLst>
        <pc:spChg chg="mod">
          <ac:chgData name="Kelly Mooney" userId="S::kmooney@shpllc.com::253f4b7b-7322-49cb-b5f5-67748d91c656" providerId="AD" clId="Web-{B2C04E47-6DCD-40CB-AAD9-96A6F33536D3}" dt="2020-10-09T15:41:17.355" v="843" actId="20577"/>
          <ac:spMkLst>
            <pc:docMk/>
            <pc:sldMk cId="2013111969" sldId="476"/>
            <ac:spMk id="3" creationId="{00000000-0000-0000-0000-000000000000}"/>
          </ac:spMkLst>
        </pc:spChg>
        <pc:spChg chg="mod">
          <ac:chgData name="Kelly Mooney" userId="S::kmooney@shpllc.com::253f4b7b-7322-49cb-b5f5-67748d91c656" providerId="AD" clId="Web-{B2C04E47-6DCD-40CB-AAD9-96A6F33536D3}" dt="2020-10-09T15:41:09.401" v="833" actId="20577"/>
          <ac:spMkLst>
            <pc:docMk/>
            <pc:sldMk cId="2013111969" sldId="476"/>
            <ac:spMk id="4" creationId="{00000000-0000-0000-0000-000000000000}"/>
          </ac:spMkLst>
        </pc:spChg>
      </pc:sldChg>
      <pc:sldChg chg="modSp">
        <pc:chgData name="Kelly Mooney" userId="S::kmooney@shpllc.com::253f4b7b-7322-49cb-b5f5-67748d91c656" providerId="AD" clId="Web-{B2C04E47-6DCD-40CB-AAD9-96A6F33536D3}" dt="2020-10-09T15:52:29.638" v="851" actId="20577"/>
        <pc:sldMkLst>
          <pc:docMk/>
          <pc:sldMk cId="2325461364" sldId="477"/>
        </pc:sldMkLst>
        <pc:spChg chg="mod">
          <ac:chgData name="Kelly Mooney" userId="S::kmooney@shpllc.com::253f4b7b-7322-49cb-b5f5-67748d91c656" providerId="AD" clId="Web-{B2C04E47-6DCD-40CB-AAD9-96A6F33536D3}" dt="2020-10-09T15:52:29.638" v="851" actId="20577"/>
          <ac:spMkLst>
            <pc:docMk/>
            <pc:sldMk cId="2325461364" sldId="477"/>
            <ac:spMk id="3" creationId="{00000000-0000-0000-0000-000000000000}"/>
          </ac:spMkLst>
        </pc:spChg>
        <pc:spChg chg="mod">
          <ac:chgData name="Kelly Mooney" userId="S::kmooney@shpllc.com::253f4b7b-7322-49cb-b5f5-67748d91c656" providerId="AD" clId="Web-{B2C04E47-6DCD-40CB-AAD9-96A6F33536D3}" dt="2020-10-09T15:25:36.376" v="523" actId="20577"/>
          <ac:spMkLst>
            <pc:docMk/>
            <pc:sldMk cId="2325461364" sldId="477"/>
            <ac:spMk id="4" creationId="{00000000-0000-0000-0000-000000000000}"/>
          </ac:spMkLst>
        </pc:spChg>
      </pc:sldChg>
      <pc:sldChg chg="modSp">
        <pc:chgData name="Kelly Mooney" userId="S::kmooney@shpllc.com::253f4b7b-7322-49cb-b5f5-67748d91c656" providerId="AD" clId="Web-{B2C04E47-6DCD-40CB-AAD9-96A6F33536D3}" dt="2020-10-09T15:29:40.742" v="563" actId="20577"/>
        <pc:sldMkLst>
          <pc:docMk/>
          <pc:sldMk cId="1022262726" sldId="478"/>
        </pc:sldMkLst>
        <pc:spChg chg="mod">
          <ac:chgData name="Kelly Mooney" userId="S::kmooney@shpllc.com::253f4b7b-7322-49cb-b5f5-67748d91c656" providerId="AD" clId="Web-{B2C04E47-6DCD-40CB-AAD9-96A6F33536D3}" dt="2020-10-09T15:28:35.975" v="537" actId="20577"/>
          <ac:spMkLst>
            <pc:docMk/>
            <pc:sldMk cId="1022262726" sldId="478"/>
            <ac:spMk id="3" creationId="{00000000-0000-0000-0000-000000000000}"/>
          </ac:spMkLst>
        </pc:spChg>
        <pc:spChg chg="mod">
          <ac:chgData name="Kelly Mooney" userId="S::kmooney@shpllc.com::253f4b7b-7322-49cb-b5f5-67748d91c656" providerId="AD" clId="Web-{B2C04E47-6DCD-40CB-AAD9-96A6F33536D3}" dt="2020-10-09T15:29:40.742" v="563" actId="20577"/>
          <ac:spMkLst>
            <pc:docMk/>
            <pc:sldMk cId="1022262726" sldId="478"/>
            <ac:spMk id="4" creationId="{00000000-0000-0000-0000-000000000000}"/>
          </ac:spMkLst>
        </pc:spChg>
      </pc:sldChg>
      <pc:sldChg chg="del">
        <pc:chgData name="Kelly Mooney" userId="S::kmooney@shpllc.com::253f4b7b-7322-49cb-b5f5-67748d91c656" providerId="AD" clId="Web-{B2C04E47-6DCD-40CB-AAD9-96A6F33536D3}" dt="2020-10-09T15:41:40.121" v="849"/>
        <pc:sldMkLst>
          <pc:docMk/>
          <pc:sldMk cId="283942386" sldId="479"/>
        </pc:sldMkLst>
      </pc:sldChg>
      <pc:sldChg chg="del">
        <pc:chgData name="Kelly Mooney" userId="S::kmooney@shpllc.com::253f4b7b-7322-49cb-b5f5-67748d91c656" providerId="AD" clId="Web-{B2C04E47-6DCD-40CB-AAD9-96A6F33536D3}" dt="2020-10-09T15:41:31.699" v="847"/>
        <pc:sldMkLst>
          <pc:docMk/>
          <pc:sldMk cId="2316220713" sldId="480"/>
        </pc:sldMkLst>
      </pc:sldChg>
      <pc:sldChg chg="modSp">
        <pc:chgData name="Kelly Mooney" userId="S::kmooney@shpllc.com::253f4b7b-7322-49cb-b5f5-67748d91c656" providerId="AD" clId="Web-{B2C04E47-6DCD-40CB-AAD9-96A6F33536D3}" dt="2020-10-09T15:55:34.346" v="879" actId="20577"/>
        <pc:sldMkLst>
          <pc:docMk/>
          <pc:sldMk cId="4190969026" sldId="481"/>
        </pc:sldMkLst>
        <pc:spChg chg="mod">
          <ac:chgData name="Kelly Mooney" userId="S::kmooney@shpllc.com::253f4b7b-7322-49cb-b5f5-67748d91c656" providerId="AD" clId="Web-{B2C04E47-6DCD-40CB-AAD9-96A6F33536D3}" dt="2020-10-09T15:55:34.346" v="879" actId="20577"/>
          <ac:spMkLst>
            <pc:docMk/>
            <pc:sldMk cId="4190969026" sldId="481"/>
            <ac:spMk id="5" creationId="{751A36FA-9DFC-4BF7-AC50-8C52958EDE41}"/>
          </ac:spMkLst>
        </pc:spChg>
      </pc:sldChg>
      <pc:sldChg chg="modSp">
        <pc:chgData name="Kelly Mooney" userId="S::kmooney@shpllc.com::253f4b7b-7322-49cb-b5f5-67748d91c656" providerId="AD" clId="Web-{B2C04E47-6DCD-40CB-AAD9-96A6F33536D3}" dt="2020-10-09T15:16:49.596" v="367" actId="20577"/>
        <pc:sldMkLst>
          <pc:docMk/>
          <pc:sldMk cId="2840476466" sldId="486"/>
        </pc:sldMkLst>
        <pc:spChg chg="mod">
          <ac:chgData name="Kelly Mooney" userId="S::kmooney@shpllc.com::253f4b7b-7322-49cb-b5f5-67748d91c656" providerId="AD" clId="Web-{B2C04E47-6DCD-40CB-AAD9-96A6F33536D3}" dt="2020-10-09T15:16:49.596" v="367" actId="20577"/>
          <ac:spMkLst>
            <pc:docMk/>
            <pc:sldMk cId="2840476466" sldId="486"/>
            <ac:spMk id="3" creationId="{00000000-0000-0000-0000-000000000000}"/>
          </ac:spMkLst>
        </pc:spChg>
        <pc:spChg chg="mod">
          <ac:chgData name="Kelly Mooney" userId="S::kmooney@shpllc.com::253f4b7b-7322-49cb-b5f5-67748d91c656" providerId="AD" clId="Web-{B2C04E47-6DCD-40CB-AAD9-96A6F33536D3}" dt="2020-10-09T15:16:41.909" v="349" actId="20577"/>
          <ac:spMkLst>
            <pc:docMk/>
            <pc:sldMk cId="2840476466" sldId="486"/>
            <ac:spMk id="4" creationId="{00000000-0000-0000-0000-000000000000}"/>
          </ac:spMkLst>
        </pc:spChg>
      </pc:sldChg>
      <pc:sldChg chg="modSp">
        <pc:chgData name="Kelly Mooney" userId="S::kmooney@shpllc.com::253f4b7b-7322-49cb-b5f5-67748d91c656" providerId="AD" clId="Web-{B2C04E47-6DCD-40CB-AAD9-96A6F33536D3}" dt="2020-10-09T15:56:39.832" v="898" actId="20577"/>
        <pc:sldMkLst>
          <pc:docMk/>
          <pc:sldMk cId="3074144596" sldId="487"/>
        </pc:sldMkLst>
        <pc:spChg chg="mod">
          <ac:chgData name="Kelly Mooney" userId="S::kmooney@shpllc.com::253f4b7b-7322-49cb-b5f5-67748d91c656" providerId="AD" clId="Web-{B2C04E47-6DCD-40CB-AAD9-96A6F33536D3}" dt="2020-10-09T15:23:51.795" v="504" actId="14100"/>
          <ac:spMkLst>
            <pc:docMk/>
            <pc:sldMk cId="3074144596" sldId="487"/>
            <ac:spMk id="3" creationId="{00000000-0000-0000-0000-000000000000}"/>
          </ac:spMkLst>
        </pc:spChg>
        <pc:spChg chg="mod">
          <ac:chgData name="Kelly Mooney" userId="S::kmooney@shpllc.com::253f4b7b-7322-49cb-b5f5-67748d91c656" providerId="AD" clId="Web-{B2C04E47-6DCD-40CB-AAD9-96A6F33536D3}" dt="2020-10-09T15:56:39.832" v="898" actId="20577"/>
          <ac:spMkLst>
            <pc:docMk/>
            <pc:sldMk cId="3074144596" sldId="487"/>
            <ac:spMk id="4" creationId="{00000000-0000-0000-0000-000000000000}"/>
          </ac:spMkLst>
        </pc:spChg>
      </pc:sldChg>
      <pc:sldChg chg="modSp add replId">
        <pc:chgData name="Kelly Mooney" userId="S::kmooney@shpllc.com::253f4b7b-7322-49cb-b5f5-67748d91c656" providerId="AD" clId="Web-{B2C04E47-6DCD-40CB-AAD9-96A6F33536D3}" dt="2020-10-09T15:15:03.094" v="319" actId="20577"/>
        <pc:sldMkLst>
          <pc:docMk/>
          <pc:sldMk cId="288316260" sldId="488"/>
        </pc:sldMkLst>
        <pc:spChg chg="mod">
          <ac:chgData name="Kelly Mooney" userId="S::kmooney@shpllc.com::253f4b7b-7322-49cb-b5f5-67748d91c656" providerId="AD" clId="Web-{B2C04E47-6DCD-40CB-AAD9-96A6F33536D3}" dt="2020-10-09T15:14:46.156" v="312" actId="20577"/>
          <ac:spMkLst>
            <pc:docMk/>
            <pc:sldMk cId="288316260" sldId="488"/>
            <ac:spMk id="3" creationId="{00000000-0000-0000-0000-000000000000}"/>
          </ac:spMkLst>
        </pc:spChg>
        <pc:spChg chg="mod">
          <ac:chgData name="Kelly Mooney" userId="S::kmooney@shpllc.com::253f4b7b-7322-49cb-b5f5-67748d91c656" providerId="AD" clId="Web-{B2C04E47-6DCD-40CB-AAD9-96A6F33536D3}" dt="2020-10-09T15:15:03.094" v="319" actId="20577"/>
          <ac:spMkLst>
            <pc:docMk/>
            <pc:sldMk cId="288316260" sldId="488"/>
            <ac:spMk id="4" creationId="{00000000-0000-0000-0000-000000000000}"/>
          </ac:spMkLst>
        </pc:spChg>
      </pc:sldChg>
      <pc:sldChg chg="modSp add ord replId">
        <pc:chgData name="Kelly Mooney" userId="S::kmooney@shpllc.com::253f4b7b-7322-49cb-b5f5-67748d91c656" providerId="AD" clId="Web-{B2C04E47-6DCD-40CB-AAD9-96A6F33536D3}" dt="2020-10-09T15:56:59.411" v="915" actId="20577"/>
        <pc:sldMkLst>
          <pc:docMk/>
          <pc:sldMk cId="3137184649" sldId="489"/>
        </pc:sldMkLst>
        <pc:spChg chg="mod">
          <ac:chgData name="Kelly Mooney" userId="S::kmooney@shpllc.com::253f4b7b-7322-49cb-b5f5-67748d91c656" providerId="AD" clId="Web-{B2C04E47-6DCD-40CB-AAD9-96A6F33536D3}" dt="2020-10-09T15:52:12.638" v="850" actId="14100"/>
          <ac:spMkLst>
            <pc:docMk/>
            <pc:sldMk cId="3137184649" sldId="489"/>
            <ac:spMk id="3" creationId="{00000000-0000-0000-0000-000000000000}"/>
          </ac:spMkLst>
        </pc:spChg>
        <pc:spChg chg="mod">
          <ac:chgData name="Kelly Mooney" userId="S::kmooney@shpllc.com::253f4b7b-7322-49cb-b5f5-67748d91c656" providerId="AD" clId="Web-{B2C04E47-6DCD-40CB-AAD9-96A6F33536D3}" dt="2020-10-09T15:56:59.411" v="915" actId="20577"/>
          <ac:spMkLst>
            <pc:docMk/>
            <pc:sldMk cId="3137184649" sldId="489"/>
            <ac:spMk id="4" creationId="{00000000-0000-0000-0000-000000000000}"/>
          </ac:spMkLst>
        </pc:spChg>
      </pc:sldChg>
      <pc:sldChg chg="modSp add replId">
        <pc:chgData name="Kelly Mooney" userId="S::kmooney@shpllc.com::253f4b7b-7322-49cb-b5f5-67748d91c656" providerId="AD" clId="Web-{B2C04E47-6DCD-40CB-AAD9-96A6F33536D3}" dt="2020-10-09T15:36:22.800" v="754" actId="20577"/>
        <pc:sldMkLst>
          <pc:docMk/>
          <pc:sldMk cId="1759788237" sldId="490"/>
        </pc:sldMkLst>
        <pc:spChg chg="mod">
          <ac:chgData name="Kelly Mooney" userId="S::kmooney@shpllc.com::253f4b7b-7322-49cb-b5f5-67748d91c656" providerId="AD" clId="Web-{B2C04E47-6DCD-40CB-AAD9-96A6F33536D3}" dt="2020-10-09T15:36:22.800" v="754" actId="20577"/>
          <ac:spMkLst>
            <pc:docMk/>
            <pc:sldMk cId="1759788237" sldId="490"/>
            <ac:spMk id="3" creationId="{00000000-0000-0000-0000-000000000000}"/>
          </ac:spMkLst>
        </pc:spChg>
        <pc:spChg chg="mod">
          <ac:chgData name="Kelly Mooney" userId="S::kmooney@shpllc.com::253f4b7b-7322-49cb-b5f5-67748d91c656" providerId="AD" clId="Web-{B2C04E47-6DCD-40CB-AAD9-96A6F33536D3}" dt="2020-10-09T15:36:19.847" v="738" actId="20577"/>
          <ac:spMkLst>
            <pc:docMk/>
            <pc:sldMk cId="1759788237" sldId="490"/>
            <ac:spMk id="4" creationId="{00000000-0000-0000-0000-000000000000}"/>
          </ac:spMkLst>
        </pc:spChg>
      </pc:sldChg>
      <pc:sldChg chg="modSp add replId">
        <pc:chgData name="Kelly Mooney" userId="S::kmooney@shpllc.com::253f4b7b-7322-49cb-b5f5-67748d91c656" providerId="AD" clId="Web-{B2C04E47-6DCD-40CB-AAD9-96A6F33536D3}" dt="2020-10-09T15:39:29.227" v="815" actId="20577"/>
        <pc:sldMkLst>
          <pc:docMk/>
          <pc:sldMk cId="3923246047" sldId="491"/>
        </pc:sldMkLst>
        <pc:spChg chg="mod">
          <ac:chgData name="Kelly Mooney" userId="S::kmooney@shpllc.com::253f4b7b-7322-49cb-b5f5-67748d91c656" providerId="AD" clId="Web-{B2C04E47-6DCD-40CB-AAD9-96A6F33536D3}" dt="2020-10-09T15:36:55.519" v="770" actId="20577"/>
          <ac:spMkLst>
            <pc:docMk/>
            <pc:sldMk cId="3923246047" sldId="491"/>
            <ac:spMk id="3" creationId="{00000000-0000-0000-0000-000000000000}"/>
          </ac:spMkLst>
        </pc:spChg>
        <pc:spChg chg="mod">
          <ac:chgData name="Kelly Mooney" userId="S::kmooney@shpllc.com::253f4b7b-7322-49cb-b5f5-67748d91c656" providerId="AD" clId="Web-{B2C04E47-6DCD-40CB-AAD9-96A6F33536D3}" dt="2020-10-09T15:39:29.227" v="815" actId="20577"/>
          <ac:spMkLst>
            <pc:docMk/>
            <pc:sldMk cId="3923246047" sldId="491"/>
            <ac:spMk id="4" creationId="{00000000-0000-0000-0000-000000000000}"/>
          </ac:spMkLst>
        </pc:spChg>
      </pc:sldChg>
      <pc:sldChg chg="modSp add replId">
        <pc:chgData name="Kelly Mooney" userId="S::kmooney@shpllc.com::253f4b7b-7322-49cb-b5f5-67748d91c656" providerId="AD" clId="Web-{B2C04E47-6DCD-40CB-AAD9-96A6F33536D3}" dt="2020-10-09T15:53:34.890" v="861" actId="20577"/>
        <pc:sldMkLst>
          <pc:docMk/>
          <pc:sldMk cId="1900352226" sldId="492"/>
        </pc:sldMkLst>
        <pc:spChg chg="mod">
          <ac:chgData name="Kelly Mooney" userId="S::kmooney@shpllc.com::253f4b7b-7322-49cb-b5f5-67748d91c656" providerId="AD" clId="Web-{B2C04E47-6DCD-40CB-AAD9-96A6F33536D3}" dt="2020-10-09T15:53:34.890" v="861" actId="20577"/>
          <ac:spMkLst>
            <pc:docMk/>
            <pc:sldMk cId="1900352226" sldId="492"/>
            <ac:spMk id="4" creationId="{00000000-0000-0000-0000-000000000000}"/>
          </ac:spMkLst>
        </pc:spChg>
      </pc:sldChg>
      <pc:sldChg chg="modSp add replId">
        <pc:chgData name="Kelly Mooney" userId="S::kmooney@shpllc.com::253f4b7b-7322-49cb-b5f5-67748d91c656" providerId="AD" clId="Web-{B2C04E47-6DCD-40CB-AAD9-96A6F33536D3}" dt="2020-10-09T15:54:25.266" v="876" actId="20577"/>
        <pc:sldMkLst>
          <pc:docMk/>
          <pc:sldMk cId="3542065155" sldId="493"/>
        </pc:sldMkLst>
        <pc:spChg chg="mod">
          <ac:chgData name="Kelly Mooney" userId="S::kmooney@shpllc.com::253f4b7b-7322-49cb-b5f5-67748d91c656" providerId="AD" clId="Web-{B2C04E47-6DCD-40CB-AAD9-96A6F33536D3}" dt="2020-10-09T15:54:13.547" v="863" actId="20577"/>
          <ac:spMkLst>
            <pc:docMk/>
            <pc:sldMk cId="3542065155" sldId="493"/>
            <ac:spMk id="3" creationId="{00000000-0000-0000-0000-000000000000}"/>
          </ac:spMkLst>
        </pc:spChg>
        <pc:spChg chg="mod">
          <ac:chgData name="Kelly Mooney" userId="S::kmooney@shpllc.com::253f4b7b-7322-49cb-b5f5-67748d91c656" providerId="AD" clId="Web-{B2C04E47-6DCD-40CB-AAD9-96A6F33536D3}" dt="2020-10-09T15:54:25.266" v="876" actId="20577"/>
          <ac:spMkLst>
            <pc:docMk/>
            <pc:sldMk cId="3542065155" sldId="493"/>
            <ac:spMk id="4" creationId="{00000000-0000-0000-0000-000000000000}"/>
          </ac:spMkLst>
        </pc:spChg>
      </pc:sldChg>
    </pc:docChg>
  </pc:docChgLst>
  <pc:docChgLst>
    <pc:chgData name="Jason Crosby" userId="S::jcrosby@shpllc.com::d11f1445-eb28-4fef-8b93-84fce7c78ebd" providerId="AD" clId="Web-{3CEE4D2E-F008-4D71-8289-29712697C05E}"/>
    <pc:docChg chg="modSld">
      <pc:chgData name="Jason Crosby" userId="S::jcrosby@shpllc.com::d11f1445-eb28-4fef-8b93-84fce7c78ebd" providerId="AD" clId="Web-{3CEE4D2E-F008-4D71-8289-29712697C05E}" dt="2020-11-24T16:25:30.459" v="0" actId="1076"/>
      <pc:docMkLst>
        <pc:docMk/>
      </pc:docMkLst>
      <pc:sldChg chg="modSp">
        <pc:chgData name="Jason Crosby" userId="S::jcrosby@shpllc.com::d11f1445-eb28-4fef-8b93-84fce7c78ebd" providerId="AD" clId="Web-{3CEE4D2E-F008-4D71-8289-29712697C05E}" dt="2020-11-24T16:25:30.459" v="0" actId="1076"/>
        <pc:sldMkLst>
          <pc:docMk/>
          <pc:sldMk cId="42721867" sldId="527"/>
        </pc:sldMkLst>
        <pc:spChg chg="mod">
          <ac:chgData name="Jason Crosby" userId="S::jcrosby@shpllc.com::d11f1445-eb28-4fef-8b93-84fce7c78ebd" providerId="AD" clId="Web-{3CEE4D2E-F008-4D71-8289-29712697C05E}" dt="2020-11-24T16:25:30.459" v="0" actId="1076"/>
          <ac:spMkLst>
            <pc:docMk/>
            <pc:sldMk cId="42721867" sldId="527"/>
            <ac:spMk id="4" creationId="{00000000-0000-0000-0000-000000000000}"/>
          </ac:spMkLst>
        </pc:spChg>
      </pc:sldChg>
    </pc:docChg>
  </pc:docChgLst>
  <pc:docChgLst>
    <pc:chgData name="Aaron Higgins" userId="dbd0284b-41fb-4817-a474-e5ef9dd56494" providerId="ADAL" clId="{EDCEB527-EA96-4F31-9D51-E9BD30A241E8}"/>
    <pc:docChg chg="custSel addSld modSld">
      <pc:chgData name="Aaron Higgins" userId="dbd0284b-41fb-4817-a474-e5ef9dd56494" providerId="ADAL" clId="{EDCEB527-EA96-4F31-9D51-E9BD30A241E8}" dt="2020-11-24T16:29:55.195" v="108" actId="20577"/>
      <pc:docMkLst>
        <pc:docMk/>
      </pc:docMkLst>
      <pc:sldChg chg="modSp add mod">
        <pc:chgData name="Aaron Higgins" userId="dbd0284b-41fb-4817-a474-e5ef9dd56494" providerId="ADAL" clId="{EDCEB527-EA96-4F31-9D51-E9BD30A241E8}" dt="2020-11-24T16:29:55.195" v="108" actId="20577"/>
        <pc:sldMkLst>
          <pc:docMk/>
          <pc:sldMk cId="3532357577" sldId="322"/>
        </pc:sldMkLst>
        <pc:spChg chg="mod">
          <ac:chgData name="Aaron Higgins" userId="dbd0284b-41fb-4817-a474-e5ef9dd56494" providerId="ADAL" clId="{EDCEB527-EA96-4F31-9D51-E9BD30A241E8}" dt="2020-11-24T16:29:55.195" v="108" actId="20577"/>
          <ac:spMkLst>
            <pc:docMk/>
            <pc:sldMk cId="3532357577" sldId="322"/>
            <ac:spMk id="4" creationId="{00000000-0000-0000-0000-000000000000}"/>
          </ac:spMkLst>
        </pc:spChg>
      </pc:sldChg>
      <pc:sldChg chg="modSp mod">
        <pc:chgData name="Aaron Higgins" userId="dbd0284b-41fb-4817-a474-e5ef9dd56494" providerId="ADAL" clId="{EDCEB527-EA96-4F31-9D51-E9BD30A241E8}" dt="2020-11-24T16:27:26.561" v="9" actId="1076"/>
        <pc:sldMkLst>
          <pc:docMk/>
          <pc:sldMk cId="4228162811" sldId="514"/>
        </pc:sldMkLst>
        <pc:spChg chg="mod">
          <ac:chgData name="Aaron Higgins" userId="dbd0284b-41fb-4817-a474-e5ef9dd56494" providerId="ADAL" clId="{EDCEB527-EA96-4F31-9D51-E9BD30A241E8}" dt="2020-11-24T16:27:26.561" v="9" actId="1076"/>
          <ac:spMkLst>
            <pc:docMk/>
            <pc:sldMk cId="4228162811" sldId="514"/>
            <ac:spMk id="3" creationId="{00000000-0000-0000-0000-000000000000}"/>
          </ac:spMkLst>
        </pc:spChg>
        <pc:spChg chg="mod">
          <ac:chgData name="Aaron Higgins" userId="dbd0284b-41fb-4817-a474-e5ef9dd56494" providerId="ADAL" clId="{EDCEB527-EA96-4F31-9D51-E9BD30A241E8}" dt="2020-11-24T16:27:23.411" v="8" actId="14100"/>
          <ac:spMkLst>
            <pc:docMk/>
            <pc:sldMk cId="4228162811" sldId="514"/>
            <ac:spMk id="4" creationId="{00000000-0000-0000-0000-000000000000}"/>
          </ac:spMkLst>
        </pc:spChg>
      </pc:sldChg>
      <pc:sldChg chg="modSp mod modTransition">
        <pc:chgData name="Aaron Higgins" userId="dbd0284b-41fb-4817-a474-e5ef9dd56494" providerId="ADAL" clId="{EDCEB527-EA96-4F31-9D51-E9BD30A241E8}" dt="2020-11-24T16:26:45.408" v="7" actId="20577"/>
        <pc:sldMkLst>
          <pc:docMk/>
          <pc:sldMk cId="42721867" sldId="527"/>
        </pc:sldMkLst>
        <pc:spChg chg="mod">
          <ac:chgData name="Aaron Higgins" userId="dbd0284b-41fb-4817-a474-e5ef9dd56494" providerId="ADAL" clId="{EDCEB527-EA96-4F31-9D51-E9BD30A241E8}" dt="2020-11-24T16:26:45.408" v="7" actId="20577"/>
          <ac:spMkLst>
            <pc:docMk/>
            <pc:sldMk cId="42721867" sldId="527"/>
            <ac:spMk id="4" creationId="{00000000-0000-0000-0000-000000000000}"/>
          </ac:spMkLst>
        </pc:spChg>
      </pc:sldChg>
      <pc:sldChg chg="modTransition">
        <pc:chgData name="Aaron Higgins" userId="dbd0284b-41fb-4817-a474-e5ef9dd56494" providerId="ADAL" clId="{EDCEB527-EA96-4F31-9D51-E9BD30A241E8}" dt="2020-11-24T16:24:23.464" v="0"/>
        <pc:sldMkLst>
          <pc:docMk/>
          <pc:sldMk cId="591979572" sldId="528"/>
        </pc:sldMkLst>
      </pc:sldChg>
      <pc:sldChg chg="modTransition">
        <pc:chgData name="Aaron Higgins" userId="dbd0284b-41fb-4817-a474-e5ef9dd56494" providerId="ADAL" clId="{EDCEB527-EA96-4F31-9D51-E9BD30A241E8}" dt="2020-11-24T16:24:23.464" v="0"/>
        <pc:sldMkLst>
          <pc:docMk/>
          <pc:sldMk cId="2966686754" sldId="529"/>
        </pc:sldMkLst>
      </pc:sldChg>
      <pc:sldChg chg="modTransition">
        <pc:chgData name="Aaron Higgins" userId="dbd0284b-41fb-4817-a474-e5ef9dd56494" providerId="ADAL" clId="{EDCEB527-EA96-4F31-9D51-E9BD30A241E8}" dt="2020-11-24T16:24:23.464" v="0"/>
        <pc:sldMkLst>
          <pc:docMk/>
          <pc:sldMk cId="407384778" sldId="530"/>
        </pc:sldMkLst>
      </pc:sldChg>
      <pc:sldChg chg="modTransition">
        <pc:chgData name="Aaron Higgins" userId="dbd0284b-41fb-4817-a474-e5ef9dd56494" providerId="ADAL" clId="{EDCEB527-EA96-4F31-9D51-E9BD30A241E8}" dt="2020-11-24T16:24:23.464" v="0"/>
        <pc:sldMkLst>
          <pc:docMk/>
          <pc:sldMk cId="1674576375" sldId="531"/>
        </pc:sldMkLst>
      </pc:sldChg>
      <pc:sldChg chg="modSp mod">
        <pc:chgData name="Aaron Higgins" userId="dbd0284b-41fb-4817-a474-e5ef9dd56494" providerId="ADAL" clId="{EDCEB527-EA96-4F31-9D51-E9BD30A241E8}" dt="2020-11-24T16:27:36.644" v="11" actId="1076"/>
        <pc:sldMkLst>
          <pc:docMk/>
          <pc:sldMk cId="2699195570" sldId="533"/>
        </pc:sldMkLst>
        <pc:spChg chg="mod">
          <ac:chgData name="Aaron Higgins" userId="dbd0284b-41fb-4817-a474-e5ef9dd56494" providerId="ADAL" clId="{EDCEB527-EA96-4F31-9D51-E9BD30A241E8}" dt="2020-11-24T16:27:36.644" v="11" actId="1076"/>
          <ac:spMkLst>
            <pc:docMk/>
            <pc:sldMk cId="2699195570" sldId="533"/>
            <ac:spMk id="3" creationId="{00000000-0000-0000-0000-000000000000}"/>
          </ac:spMkLst>
        </pc:spChg>
        <pc:spChg chg="mod">
          <ac:chgData name="Aaron Higgins" userId="dbd0284b-41fb-4817-a474-e5ef9dd56494" providerId="ADAL" clId="{EDCEB527-EA96-4F31-9D51-E9BD30A241E8}" dt="2020-11-24T16:27:32.902" v="10" actId="14100"/>
          <ac:spMkLst>
            <pc:docMk/>
            <pc:sldMk cId="2699195570" sldId="533"/>
            <ac:spMk id="4" creationId="{00000000-0000-0000-0000-000000000000}"/>
          </ac:spMkLst>
        </pc:spChg>
      </pc:sldChg>
      <pc:sldChg chg="modSp mod">
        <pc:chgData name="Aaron Higgins" userId="dbd0284b-41fb-4817-a474-e5ef9dd56494" providerId="ADAL" clId="{EDCEB527-EA96-4F31-9D51-E9BD30A241E8}" dt="2020-11-24T16:27:43.200" v="13" actId="1076"/>
        <pc:sldMkLst>
          <pc:docMk/>
          <pc:sldMk cId="2194373486" sldId="534"/>
        </pc:sldMkLst>
        <pc:spChg chg="mod">
          <ac:chgData name="Aaron Higgins" userId="dbd0284b-41fb-4817-a474-e5ef9dd56494" providerId="ADAL" clId="{EDCEB527-EA96-4F31-9D51-E9BD30A241E8}" dt="2020-11-24T16:27:43.200" v="13" actId="1076"/>
          <ac:spMkLst>
            <pc:docMk/>
            <pc:sldMk cId="2194373486" sldId="534"/>
            <ac:spMk id="3" creationId="{00000000-0000-0000-0000-000000000000}"/>
          </ac:spMkLst>
        </pc:spChg>
        <pc:spChg chg="mod">
          <ac:chgData name="Aaron Higgins" userId="dbd0284b-41fb-4817-a474-e5ef9dd56494" providerId="ADAL" clId="{EDCEB527-EA96-4F31-9D51-E9BD30A241E8}" dt="2020-11-24T16:27:41.090" v="12" actId="14100"/>
          <ac:spMkLst>
            <pc:docMk/>
            <pc:sldMk cId="2194373486" sldId="534"/>
            <ac:spMk id="4" creationId="{00000000-0000-0000-0000-000000000000}"/>
          </ac:spMkLst>
        </pc:spChg>
      </pc:sldChg>
      <pc:sldChg chg="modTransition">
        <pc:chgData name="Aaron Higgins" userId="dbd0284b-41fb-4817-a474-e5ef9dd56494" providerId="ADAL" clId="{EDCEB527-EA96-4F31-9D51-E9BD30A241E8}" dt="2020-11-24T16:24:23.464" v="0"/>
        <pc:sldMkLst>
          <pc:docMk/>
          <pc:sldMk cId="411236563" sldId="537"/>
        </pc:sldMkLst>
      </pc:sldChg>
    </pc:docChg>
  </pc:docChgLst>
  <pc:docChgLst>
    <pc:chgData name="Kelly Mooney" userId="S::kmooney@shpllc.com::253f4b7b-7322-49cb-b5f5-67748d91c656" providerId="AD" clId="Web-{F8ADE627-5B29-4CE3-93D8-F4A21C88BA30}"/>
    <pc:docChg chg="addSld modSld">
      <pc:chgData name="Kelly Mooney" userId="S::kmooney@shpllc.com::253f4b7b-7322-49cb-b5f5-67748d91c656" providerId="AD" clId="Web-{F8ADE627-5B29-4CE3-93D8-F4A21C88BA30}" dt="2020-11-16T15:20:02.835" v="2010" actId="20577"/>
      <pc:docMkLst>
        <pc:docMk/>
      </pc:docMkLst>
      <pc:sldChg chg="modSp">
        <pc:chgData name="Kelly Mooney" userId="S::kmooney@shpllc.com::253f4b7b-7322-49cb-b5f5-67748d91c656" providerId="AD" clId="Web-{F8ADE627-5B29-4CE3-93D8-F4A21C88BA30}" dt="2020-11-16T13:33:28.557" v="4" actId="20577"/>
        <pc:sldMkLst>
          <pc:docMk/>
          <pc:sldMk cId="2038658217" sldId="485"/>
        </pc:sldMkLst>
        <pc:spChg chg="mod">
          <ac:chgData name="Kelly Mooney" userId="S::kmooney@shpllc.com::253f4b7b-7322-49cb-b5f5-67748d91c656" providerId="AD" clId="Web-{F8ADE627-5B29-4CE3-93D8-F4A21C88BA30}" dt="2020-11-16T13:33:28.557" v="4" actId="20577"/>
          <ac:spMkLst>
            <pc:docMk/>
            <pc:sldMk cId="2038658217" sldId="485"/>
            <ac:spMk id="2" creationId="{00000000-0000-0000-0000-000000000000}"/>
          </ac:spMkLst>
        </pc:spChg>
      </pc:sldChg>
      <pc:sldChg chg="modSp">
        <pc:chgData name="Kelly Mooney" userId="S::kmooney@shpllc.com::253f4b7b-7322-49cb-b5f5-67748d91c656" providerId="AD" clId="Web-{F8ADE627-5B29-4CE3-93D8-F4A21C88BA30}" dt="2020-11-16T13:42:56.155" v="475" actId="20577"/>
        <pc:sldMkLst>
          <pc:docMk/>
          <pc:sldMk cId="1876692320" sldId="502"/>
        </pc:sldMkLst>
        <pc:spChg chg="mod">
          <ac:chgData name="Kelly Mooney" userId="S::kmooney@shpllc.com::253f4b7b-7322-49cb-b5f5-67748d91c656" providerId="AD" clId="Web-{F8ADE627-5B29-4CE3-93D8-F4A21C88BA30}" dt="2020-11-16T13:35:46.042" v="49" actId="20577"/>
          <ac:spMkLst>
            <pc:docMk/>
            <pc:sldMk cId="1876692320" sldId="502"/>
            <ac:spMk id="3" creationId="{00000000-0000-0000-0000-000000000000}"/>
          </ac:spMkLst>
        </pc:spChg>
        <pc:spChg chg="mod">
          <ac:chgData name="Kelly Mooney" userId="S::kmooney@shpllc.com::253f4b7b-7322-49cb-b5f5-67748d91c656" providerId="AD" clId="Web-{F8ADE627-5B29-4CE3-93D8-F4A21C88BA30}" dt="2020-11-16T13:42:56.155" v="475" actId="20577"/>
          <ac:spMkLst>
            <pc:docMk/>
            <pc:sldMk cId="1876692320" sldId="502"/>
            <ac:spMk id="4" creationId="{00000000-0000-0000-0000-000000000000}"/>
          </ac:spMkLst>
        </pc:spChg>
      </pc:sldChg>
      <pc:sldChg chg="modSp">
        <pc:chgData name="Kelly Mooney" userId="S::kmooney@shpllc.com::253f4b7b-7322-49cb-b5f5-67748d91c656" providerId="AD" clId="Web-{F8ADE627-5B29-4CE3-93D8-F4A21C88BA30}" dt="2020-11-16T15:12:37.417" v="1977" actId="20577"/>
        <pc:sldMkLst>
          <pc:docMk/>
          <pc:sldMk cId="142412853" sldId="504"/>
        </pc:sldMkLst>
        <pc:spChg chg="mod">
          <ac:chgData name="Kelly Mooney" userId="S::kmooney@shpllc.com::253f4b7b-7322-49cb-b5f5-67748d91c656" providerId="AD" clId="Web-{F8ADE627-5B29-4CE3-93D8-F4A21C88BA30}" dt="2020-11-16T15:10:12.575" v="1749" actId="20577"/>
          <ac:spMkLst>
            <pc:docMk/>
            <pc:sldMk cId="142412853" sldId="504"/>
            <ac:spMk id="3" creationId="{00000000-0000-0000-0000-000000000000}"/>
          </ac:spMkLst>
        </pc:spChg>
        <pc:spChg chg="mod">
          <ac:chgData name="Kelly Mooney" userId="S::kmooney@shpllc.com::253f4b7b-7322-49cb-b5f5-67748d91c656" providerId="AD" clId="Web-{F8ADE627-5B29-4CE3-93D8-F4A21C88BA30}" dt="2020-11-16T15:12:37.417" v="1977" actId="20577"/>
          <ac:spMkLst>
            <pc:docMk/>
            <pc:sldMk cId="142412853" sldId="504"/>
            <ac:spMk id="4" creationId="{00000000-0000-0000-0000-000000000000}"/>
          </ac:spMkLst>
        </pc:spChg>
      </pc:sldChg>
      <pc:sldChg chg="modSp">
        <pc:chgData name="Kelly Mooney" userId="S::kmooney@shpllc.com::253f4b7b-7322-49cb-b5f5-67748d91c656" providerId="AD" clId="Web-{F8ADE627-5B29-4CE3-93D8-F4A21C88BA30}" dt="2020-11-16T14:02:38.507" v="1312" actId="20577"/>
        <pc:sldMkLst>
          <pc:docMk/>
          <pc:sldMk cId="2002079907" sldId="510"/>
        </pc:sldMkLst>
        <pc:spChg chg="mod">
          <ac:chgData name="Kelly Mooney" userId="S::kmooney@shpllc.com::253f4b7b-7322-49cb-b5f5-67748d91c656" providerId="AD" clId="Web-{F8ADE627-5B29-4CE3-93D8-F4A21C88BA30}" dt="2020-11-16T13:56:54.379" v="983" actId="20577"/>
          <ac:spMkLst>
            <pc:docMk/>
            <pc:sldMk cId="2002079907" sldId="510"/>
            <ac:spMk id="3" creationId="{00000000-0000-0000-0000-000000000000}"/>
          </ac:spMkLst>
        </pc:spChg>
        <pc:spChg chg="mod">
          <ac:chgData name="Kelly Mooney" userId="S::kmooney@shpllc.com::253f4b7b-7322-49cb-b5f5-67748d91c656" providerId="AD" clId="Web-{F8ADE627-5B29-4CE3-93D8-F4A21C88BA30}" dt="2020-11-16T14:02:38.507" v="1312" actId="20577"/>
          <ac:spMkLst>
            <pc:docMk/>
            <pc:sldMk cId="2002079907" sldId="510"/>
            <ac:spMk id="4" creationId="{00000000-0000-0000-0000-000000000000}"/>
          </ac:spMkLst>
        </pc:spChg>
      </pc:sldChg>
      <pc:sldChg chg="modSp">
        <pc:chgData name="Kelly Mooney" userId="S::kmooney@shpllc.com::253f4b7b-7322-49cb-b5f5-67748d91c656" providerId="AD" clId="Web-{F8ADE627-5B29-4CE3-93D8-F4A21C88BA30}" dt="2020-11-16T15:10:04.355" v="1734" actId="20577"/>
        <pc:sldMkLst>
          <pc:docMk/>
          <pc:sldMk cId="1318143776" sldId="511"/>
        </pc:sldMkLst>
        <pc:spChg chg="mod">
          <ac:chgData name="Kelly Mooney" userId="S::kmooney@shpllc.com::253f4b7b-7322-49cb-b5f5-67748d91c656" providerId="AD" clId="Web-{F8ADE627-5B29-4CE3-93D8-F4A21C88BA30}" dt="2020-11-16T15:10:04.355" v="1734" actId="20577"/>
          <ac:spMkLst>
            <pc:docMk/>
            <pc:sldMk cId="1318143776" sldId="511"/>
            <ac:spMk id="4" creationId="{00000000-0000-0000-0000-000000000000}"/>
          </ac:spMkLst>
        </pc:spChg>
      </pc:sldChg>
      <pc:sldChg chg="modSp">
        <pc:chgData name="Kelly Mooney" userId="S::kmooney@shpllc.com::253f4b7b-7322-49cb-b5f5-67748d91c656" providerId="AD" clId="Web-{F8ADE627-5B29-4CE3-93D8-F4A21C88BA30}" dt="2020-11-16T13:47:29.906" v="742" actId="20577"/>
        <pc:sldMkLst>
          <pc:docMk/>
          <pc:sldMk cId="2136694168" sldId="512"/>
        </pc:sldMkLst>
        <pc:spChg chg="mod">
          <ac:chgData name="Kelly Mooney" userId="S::kmooney@shpllc.com::253f4b7b-7322-49cb-b5f5-67748d91c656" providerId="AD" clId="Web-{F8ADE627-5B29-4CE3-93D8-F4A21C88BA30}" dt="2020-11-16T13:47:20.297" v="738" actId="20577"/>
          <ac:spMkLst>
            <pc:docMk/>
            <pc:sldMk cId="2136694168" sldId="512"/>
            <ac:spMk id="3" creationId="{00000000-0000-0000-0000-000000000000}"/>
          </ac:spMkLst>
        </pc:spChg>
        <pc:spChg chg="mod">
          <ac:chgData name="Kelly Mooney" userId="S::kmooney@shpllc.com::253f4b7b-7322-49cb-b5f5-67748d91c656" providerId="AD" clId="Web-{F8ADE627-5B29-4CE3-93D8-F4A21C88BA30}" dt="2020-11-16T13:47:29.906" v="742" actId="20577"/>
          <ac:spMkLst>
            <pc:docMk/>
            <pc:sldMk cId="2136694168" sldId="512"/>
            <ac:spMk id="4" creationId="{00000000-0000-0000-0000-000000000000}"/>
          </ac:spMkLst>
        </pc:spChg>
      </pc:sldChg>
      <pc:sldChg chg="modSp">
        <pc:chgData name="Kelly Mooney" userId="S::kmooney@shpllc.com::253f4b7b-7322-49cb-b5f5-67748d91c656" providerId="AD" clId="Web-{F8ADE627-5B29-4CE3-93D8-F4A21C88BA30}" dt="2020-11-16T15:19:52.599" v="1995" actId="20577"/>
        <pc:sldMkLst>
          <pc:docMk/>
          <pc:sldMk cId="3957175811" sldId="513"/>
        </pc:sldMkLst>
        <pc:spChg chg="mod">
          <ac:chgData name="Kelly Mooney" userId="S::kmooney@shpllc.com::253f4b7b-7322-49cb-b5f5-67748d91c656" providerId="AD" clId="Web-{F8ADE627-5B29-4CE3-93D8-F4A21C88BA30}" dt="2020-11-16T15:18:41.858" v="1990" actId="20577"/>
          <ac:spMkLst>
            <pc:docMk/>
            <pc:sldMk cId="3957175811" sldId="513"/>
            <ac:spMk id="3" creationId="{00000000-0000-0000-0000-000000000000}"/>
          </ac:spMkLst>
        </pc:spChg>
        <pc:spChg chg="mod">
          <ac:chgData name="Kelly Mooney" userId="S::kmooney@shpllc.com::253f4b7b-7322-49cb-b5f5-67748d91c656" providerId="AD" clId="Web-{F8ADE627-5B29-4CE3-93D8-F4A21C88BA30}" dt="2020-11-16T15:19:52.599" v="1995" actId="20577"/>
          <ac:spMkLst>
            <pc:docMk/>
            <pc:sldMk cId="3957175811" sldId="513"/>
            <ac:spMk id="4" creationId="{00000000-0000-0000-0000-000000000000}"/>
          </ac:spMkLst>
        </pc:spChg>
      </pc:sldChg>
      <pc:sldChg chg="modSp">
        <pc:chgData name="Kelly Mooney" userId="S::kmooney@shpllc.com::253f4b7b-7322-49cb-b5f5-67748d91c656" providerId="AD" clId="Web-{F8ADE627-5B29-4CE3-93D8-F4A21C88BA30}" dt="2020-11-16T15:20:01.928" v="2008" actId="20577"/>
        <pc:sldMkLst>
          <pc:docMk/>
          <pc:sldMk cId="4228162811" sldId="514"/>
        </pc:sldMkLst>
        <pc:spChg chg="mod">
          <ac:chgData name="Kelly Mooney" userId="S::kmooney@shpllc.com::253f4b7b-7322-49cb-b5f5-67748d91c656" providerId="AD" clId="Web-{F8ADE627-5B29-4CE3-93D8-F4A21C88BA30}" dt="2020-11-16T15:20:01.928" v="2008" actId="20577"/>
          <ac:spMkLst>
            <pc:docMk/>
            <pc:sldMk cId="4228162811" sldId="514"/>
            <ac:spMk id="3" creationId="{00000000-0000-0000-0000-000000000000}"/>
          </ac:spMkLst>
        </pc:spChg>
      </pc:sldChg>
      <pc:sldChg chg="modSp add replId">
        <pc:chgData name="Kelly Mooney" userId="S::kmooney@shpllc.com::253f4b7b-7322-49cb-b5f5-67748d91c656" providerId="AD" clId="Web-{F8ADE627-5B29-4CE3-93D8-F4A21C88BA30}" dt="2020-11-16T13:49:34.457" v="972" actId="20577"/>
        <pc:sldMkLst>
          <pc:docMk/>
          <pc:sldMk cId="1775809410" sldId="524"/>
        </pc:sldMkLst>
        <pc:spChg chg="mod">
          <ac:chgData name="Kelly Mooney" userId="S::kmooney@shpllc.com::253f4b7b-7322-49cb-b5f5-67748d91c656" providerId="AD" clId="Web-{F8ADE627-5B29-4CE3-93D8-F4A21C88BA30}" dt="2020-11-16T13:49:34.457" v="972" actId="20577"/>
          <ac:spMkLst>
            <pc:docMk/>
            <pc:sldMk cId="1775809410" sldId="524"/>
            <ac:spMk id="4" creationId="{00000000-0000-0000-0000-000000000000}"/>
          </ac:spMkLst>
        </pc:spChg>
      </pc:sldChg>
    </pc:docChg>
  </pc:docChgLst>
  <pc:docChgLst>
    <pc:chgData name="Kelly Mooney" userId="S::kmooney@shpllc.com::253f4b7b-7322-49cb-b5f5-67748d91c656" providerId="AD" clId="Web-{88540254-85DC-43C5-8BE1-8046BEA4EA72}"/>
    <pc:docChg chg="addSld modSld">
      <pc:chgData name="Kelly Mooney" userId="S::kmooney@shpllc.com::253f4b7b-7322-49cb-b5f5-67748d91c656" providerId="AD" clId="Web-{88540254-85DC-43C5-8BE1-8046BEA4EA72}" dt="2020-07-14T13:00:14.182" v="567" actId="20577"/>
      <pc:docMkLst>
        <pc:docMk/>
      </pc:docMkLst>
      <pc:sldChg chg="modSp">
        <pc:chgData name="Kelly Mooney" userId="S::kmooney@shpllc.com::253f4b7b-7322-49cb-b5f5-67748d91c656" providerId="AD" clId="Web-{88540254-85DC-43C5-8BE1-8046BEA4EA72}" dt="2020-07-14T12:39:44.052" v="122" actId="20577"/>
        <pc:sldMkLst>
          <pc:docMk/>
          <pc:sldMk cId="4150950478" sldId="438"/>
        </pc:sldMkLst>
        <pc:spChg chg="mod">
          <ac:chgData name="Kelly Mooney" userId="S::kmooney@shpllc.com::253f4b7b-7322-49cb-b5f5-67748d91c656" providerId="AD" clId="Web-{88540254-85DC-43C5-8BE1-8046BEA4EA72}" dt="2020-07-14T12:39:44.052" v="122" actId="20577"/>
          <ac:spMkLst>
            <pc:docMk/>
            <pc:sldMk cId="4150950478" sldId="438"/>
            <ac:spMk id="4" creationId="{00000000-0000-0000-0000-000000000000}"/>
          </ac:spMkLst>
        </pc:spChg>
      </pc:sldChg>
      <pc:sldChg chg="modSp">
        <pc:chgData name="Kelly Mooney" userId="S::kmooney@shpllc.com::253f4b7b-7322-49cb-b5f5-67748d91c656" providerId="AD" clId="Web-{88540254-85DC-43C5-8BE1-8046BEA4EA72}" dt="2020-07-14T12:35:43.161" v="4" actId="20577"/>
        <pc:sldMkLst>
          <pc:docMk/>
          <pc:sldMk cId="3470416652" sldId="463"/>
        </pc:sldMkLst>
        <pc:spChg chg="mod">
          <ac:chgData name="Kelly Mooney" userId="S::kmooney@shpllc.com::253f4b7b-7322-49cb-b5f5-67748d91c656" providerId="AD" clId="Web-{88540254-85DC-43C5-8BE1-8046BEA4EA72}" dt="2020-07-14T12:35:43.161" v="4" actId="20577"/>
          <ac:spMkLst>
            <pc:docMk/>
            <pc:sldMk cId="3470416652" sldId="463"/>
            <ac:spMk id="4" creationId="{00000000-0000-0000-0000-000000000000}"/>
          </ac:spMkLst>
        </pc:spChg>
      </pc:sldChg>
      <pc:sldChg chg="modSp">
        <pc:chgData name="Kelly Mooney" userId="S::kmooney@shpllc.com::253f4b7b-7322-49cb-b5f5-67748d91c656" providerId="AD" clId="Web-{88540254-85DC-43C5-8BE1-8046BEA4EA72}" dt="2020-07-14T12:55:37.774" v="474" actId="20577"/>
        <pc:sldMkLst>
          <pc:docMk/>
          <pc:sldMk cId="4110979518" sldId="464"/>
        </pc:sldMkLst>
        <pc:spChg chg="mod">
          <ac:chgData name="Kelly Mooney" userId="S::kmooney@shpllc.com::253f4b7b-7322-49cb-b5f5-67748d91c656" providerId="AD" clId="Web-{88540254-85DC-43C5-8BE1-8046BEA4EA72}" dt="2020-07-14T12:51:24.711" v="140" actId="20577"/>
          <ac:spMkLst>
            <pc:docMk/>
            <pc:sldMk cId="4110979518" sldId="464"/>
            <ac:spMk id="3" creationId="{00000000-0000-0000-0000-000000000000}"/>
          </ac:spMkLst>
        </pc:spChg>
        <pc:spChg chg="mod">
          <ac:chgData name="Kelly Mooney" userId="S::kmooney@shpllc.com::253f4b7b-7322-49cb-b5f5-67748d91c656" providerId="AD" clId="Web-{88540254-85DC-43C5-8BE1-8046BEA4EA72}" dt="2020-07-14T12:55:37.774" v="474" actId="20577"/>
          <ac:spMkLst>
            <pc:docMk/>
            <pc:sldMk cId="4110979518" sldId="464"/>
            <ac:spMk id="4" creationId="{00000000-0000-0000-0000-000000000000}"/>
          </ac:spMkLst>
        </pc:spChg>
      </pc:sldChg>
      <pc:sldChg chg="modSp">
        <pc:chgData name="Kelly Mooney" userId="S::kmooney@shpllc.com::253f4b7b-7322-49cb-b5f5-67748d91c656" providerId="AD" clId="Web-{88540254-85DC-43C5-8BE1-8046BEA4EA72}" dt="2020-07-14T12:55:59.711" v="486" actId="20577"/>
        <pc:sldMkLst>
          <pc:docMk/>
          <pc:sldMk cId="2336033998" sldId="470"/>
        </pc:sldMkLst>
        <pc:spChg chg="mod">
          <ac:chgData name="Kelly Mooney" userId="S::kmooney@shpllc.com::253f4b7b-7322-49cb-b5f5-67748d91c656" providerId="AD" clId="Web-{88540254-85DC-43C5-8BE1-8046BEA4EA72}" dt="2020-07-14T12:55:59.711" v="486" actId="20577"/>
          <ac:spMkLst>
            <pc:docMk/>
            <pc:sldMk cId="2336033998" sldId="470"/>
            <ac:spMk id="4" creationId="{00000000-0000-0000-0000-000000000000}"/>
          </ac:spMkLst>
        </pc:spChg>
      </pc:sldChg>
      <pc:sldChg chg="modSp">
        <pc:chgData name="Kelly Mooney" userId="S::kmooney@shpllc.com::253f4b7b-7322-49cb-b5f5-67748d91c656" providerId="AD" clId="Web-{88540254-85DC-43C5-8BE1-8046BEA4EA72}" dt="2020-07-14T12:39:30.834" v="119" actId="20577"/>
        <pc:sldMkLst>
          <pc:docMk/>
          <pc:sldMk cId="2013111969" sldId="476"/>
        </pc:sldMkLst>
        <pc:spChg chg="mod">
          <ac:chgData name="Kelly Mooney" userId="S::kmooney@shpllc.com::253f4b7b-7322-49cb-b5f5-67748d91c656" providerId="AD" clId="Web-{88540254-85DC-43C5-8BE1-8046BEA4EA72}" dt="2020-07-14T12:39:30.834" v="119" actId="20577"/>
          <ac:spMkLst>
            <pc:docMk/>
            <pc:sldMk cId="2013111969" sldId="476"/>
            <ac:spMk id="4" creationId="{00000000-0000-0000-0000-000000000000}"/>
          </ac:spMkLst>
        </pc:spChg>
      </pc:sldChg>
      <pc:sldChg chg="modSp">
        <pc:chgData name="Kelly Mooney" userId="S::kmooney@shpllc.com::253f4b7b-7322-49cb-b5f5-67748d91c656" providerId="AD" clId="Web-{88540254-85DC-43C5-8BE1-8046BEA4EA72}" dt="2020-07-14T12:38:01.490" v="75" actId="20577"/>
        <pc:sldMkLst>
          <pc:docMk/>
          <pc:sldMk cId="2325461364" sldId="477"/>
        </pc:sldMkLst>
        <pc:spChg chg="mod">
          <ac:chgData name="Kelly Mooney" userId="S::kmooney@shpllc.com::253f4b7b-7322-49cb-b5f5-67748d91c656" providerId="AD" clId="Web-{88540254-85DC-43C5-8BE1-8046BEA4EA72}" dt="2020-07-14T12:38:01.490" v="75" actId="20577"/>
          <ac:spMkLst>
            <pc:docMk/>
            <pc:sldMk cId="2325461364" sldId="477"/>
            <ac:spMk id="4" creationId="{00000000-0000-0000-0000-000000000000}"/>
          </ac:spMkLst>
        </pc:spChg>
      </pc:sldChg>
      <pc:sldChg chg="modSp">
        <pc:chgData name="Kelly Mooney" userId="S::kmooney@shpllc.com::253f4b7b-7322-49cb-b5f5-67748d91c656" providerId="AD" clId="Web-{88540254-85DC-43C5-8BE1-8046BEA4EA72}" dt="2020-07-14T13:00:14.182" v="567" actId="20577"/>
        <pc:sldMkLst>
          <pc:docMk/>
          <pc:sldMk cId="283942386" sldId="479"/>
        </pc:sldMkLst>
        <pc:spChg chg="mod">
          <ac:chgData name="Kelly Mooney" userId="S::kmooney@shpllc.com::253f4b7b-7322-49cb-b5f5-67748d91c656" providerId="AD" clId="Web-{88540254-85DC-43C5-8BE1-8046BEA4EA72}" dt="2020-07-14T12:56:09.618" v="495" actId="20577"/>
          <ac:spMkLst>
            <pc:docMk/>
            <pc:sldMk cId="283942386" sldId="479"/>
            <ac:spMk id="3" creationId="{00000000-0000-0000-0000-000000000000}"/>
          </ac:spMkLst>
        </pc:spChg>
        <pc:spChg chg="mod">
          <ac:chgData name="Kelly Mooney" userId="S::kmooney@shpllc.com::253f4b7b-7322-49cb-b5f5-67748d91c656" providerId="AD" clId="Web-{88540254-85DC-43C5-8BE1-8046BEA4EA72}" dt="2020-07-14T13:00:14.182" v="567" actId="20577"/>
          <ac:spMkLst>
            <pc:docMk/>
            <pc:sldMk cId="283942386" sldId="479"/>
            <ac:spMk id="4" creationId="{00000000-0000-0000-0000-000000000000}"/>
          </ac:spMkLst>
        </pc:spChg>
      </pc:sldChg>
      <pc:sldChg chg="add replId">
        <pc:chgData name="Kelly Mooney" userId="S::kmooney@shpllc.com::253f4b7b-7322-49cb-b5f5-67748d91c656" providerId="AD" clId="Web-{88540254-85DC-43C5-8BE1-8046BEA4EA72}" dt="2020-07-14T12:40:10.756" v="123"/>
        <pc:sldMkLst>
          <pc:docMk/>
          <pc:sldMk cId="2316220713" sldId="480"/>
        </pc:sldMkLst>
      </pc:sldChg>
    </pc:docChg>
  </pc:docChgLst>
  <pc:docChgLst>
    <pc:chgData clId="Web-{A33A287A-86CC-4A11-8F40-9FA2D8D311BA}"/>
    <pc:docChg chg="modSld">
      <pc:chgData name="" userId="" providerId="" clId="Web-{A33A287A-86CC-4A11-8F40-9FA2D8D311BA}" dt="2020-12-21T12:39:54.368" v="1" actId="20577"/>
      <pc:docMkLst>
        <pc:docMk/>
      </pc:docMkLst>
      <pc:sldChg chg="modSp">
        <pc:chgData name="" userId="" providerId="" clId="Web-{A33A287A-86CC-4A11-8F40-9FA2D8D311BA}" dt="2020-12-21T12:39:54.368" v="0" actId="20577"/>
        <pc:sldMkLst>
          <pc:docMk/>
          <pc:sldMk cId="4190969026" sldId="481"/>
        </pc:sldMkLst>
        <pc:spChg chg="mod">
          <ac:chgData name="" userId="" providerId="" clId="Web-{A33A287A-86CC-4A11-8F40-9FA2D8D311BA}" dt="2020-12-21T12:39:54.368" v="0" actId="20577"/>
          <ac:spMkLst>
            <pc:docMk/>
            <pc:sldMk cId="4190969026" sldId="481"/>
            <ac:spMk id="5" creationId="{751A36FA-9DFC-4BF7-AC50-8C52958EDE41}"/>
          </ac:spMkLst>
        </pc:spChg>
      </pc:sldChg>
    </pc:docChg>
  </pc:docChgLst>
  <pc:docChgLst>
    <pc:chgData name="Mike Scribner" userId="S::mscribner@shpllc.com::dccf72e0-e85a-4adb-9e4b-f995321596b1" providerId="AD" clId="Web-{DFD0359B-4F7D-4F35-858B-DD4AA7CDAB93}"/>
    <pc:docChg chg="modSld">
      <pc:chgData name="Mike Scribner" userId="S::mscribner@shpllc.com::dccf72e0-e85a-4adb-9e4b-f995321596b1" providerId="AD" clId="Web-{DFD0359B-4F7D-4F35-858B-DD4AA7CDAB93}" dt="2020-07-15T14:13:29.862" v="59" actId="20577"/>
      <pc:docMkLst>
        <pc:docMk/>
      </pc:docMkLst>
      <pc:sldChg chg="modSp">
        <pc:chgData name="Mike Scribner" userId="S::mscribner@shpllc.com::dccf72e0-e85a-4adb-9e4b-f995321596b1" providerId="AD" clId="Web-{DFD0359B-4F7D-4F35-858B-DD4AA7CDAB93}" dt="2020-07-15T14:12:07.248" v="53" actId="1076"/>
        <pc:sldMkLst>
          <pc:docMk/>
          <pc:sldMk cId="4150950478" sldId="438"/>
        </pc:sldMkLst>
        <pc:spChg chg="mod">
          <ac:chgData name="Mike Scribner" userId="S::mscribner@shpllc.com::dccf72e0-e85a-4adb-9e4b-f995321596b1" providerId="AD" clId="Web-{DFD0359B-4F7D-4F35-858B-DD4AA7CDAB93}" dt="2020-07-15T14:12:07.248" v="53" actId="1076"/>
          <ac:spMkLst>
            <pc:docMk/>
            <pc:sldMk cId="4150950478" sldId="438"/>
            <ac:spMk id="4" creationId="{00000000-0000-0000-0000-000000000000}"/>
          </ac:spMkLst>
        </pc:spChg>
      </pc:sldChg>
      <pc:sldChg chg="modSp">
        <pc:chgData name="Mike Scribner" userId="S::mscribner@shpllc.com::dccf72e0-e85a-4adb-9e4b-f995321596b1" providerId="AD" clId="Web-{DFD0359B-4F7D-4F35-858B-DD4AA7CDAB93}" dt="2020-07-15T14:02:39.656" v="50" actId="20577"/>
        <pc:sldMkLst>
          <pc:docMk/>
          <pc:sldMk cId="3470416652" sldId="463"/>
        </pc:sldMkLst>
        <pc:spChg chg="mod">
          <ac:chgData name="Mike Scribner" userId="S::mscribner@shpllc.com::dccf72e0-e85a-4adb-9e4b-f995321596b1" providerId="AD" clId="Web-{DFD0359B-4F7D-4F35-858B-DD4AA7CDAB93}" dt="2020-07-15T14:02:39.656" v="50" actId="20577"/>
          <ac:spMkLst>
            <pc:docMk/>
            <pc:sldMk cId="3470416652" sldId="463"/>
            <ac:spMk id="4" creationId="{00000000-0000-0000-0000-000000000000}"/>
          </ac:spMkLst>
        </pc:spChg>
      </pc:sldChg>
      <pc:sldChg chg="modSp">
        <pc:chgData name="Mike Scribner" userId="S::mscribner@shpllc.com::dccf72e0-e85a-4adb-9e4b-f995321596b1" providerId="AD" clId="Web-{DFD0359B-4F7D-4F35-858B-DD4AA7CDAB93}" dt="2020-07-15T14:12:40.047" v="56" actId="20577"/>
        <pc:sldMkLst>
          <pc:docMk/>
          <pc:sldMk cId="4110979518" sldId="464"/>
        </pc:sldMkLst>
        <pc:spChg chg="mod">
          <ac:chgData name="Mike Scribner" userId="S::mscribner@shpllc.com::dccf72e0-e85a-4adb-9e4b-f995321596b1" providerId="AD" clId="Web-{DFD0359B-4F7D-4F35-858B-DD4AA7CDAB93}" dt="2020-07-15T14:12:40.047" v="56" actId="20577"/>
          <ac:spMkLst>
            <pc:docMk/>
            <pc:sldMk cId="4110979518" sldId="464"/>
            <ac:spMk id="4" creationId="{00000000-0000-0000-0000-000000000000}"/>
          </ac:spMkLst>
        </pc:spChg>
      </pc:sldChg>
      <pc:sldChg chg="modSp">
        <pc:chgData name="Mike Scribner" userId="S::mscribner@shpllc.com::dccf72e0-e85a-4adb-9e4b-f995321596b1" providerId="AD" clId="Web-{DFD0359B-4F7D-4F35-858B-DD4AA7CDAB93}" dt="2020-07-15T14:13:29.862" v="59" actId="20577"/>
        <pc:sldMkLst>
          <pc:docMk/>
          <pc:sldMk cId="2316220713" sldId="480"/>
        </pc:sldMkLst>
        <pc:spChg chg="mod">
          <ac:chgData name="Mike Scribner" userId="S::mscribner@shpllc.com::dccf72e0-e85a-4adb-9e4b-f995321596b1" providerId="AD" clId="Web-{DFD0359B-4F7D-4F35-858B-DD4AA7CDAB93}" dt="2020-07-15T14:13:29.862" v="59" actId="20577"/>
          <ac:spMkLst>
            <pc:docMk/>
            <pc:sldMk cId="2316220713" sldId="480"/>
            <ac:spMk id="4" creationId="{00000000-0000-0000-0000-000000000000}"/>
          </ac:spMkLst>
        </pc:spChg>
      </pc:sldChg>
    </pc:docChg>
  </pc:docChgLst>
  <pc:docChgLst>
    <pc:chgData name="Mike Scribner" userId="S::mscribner@shpllc.com::dccf72e0-e85a-4adb-9e4b-f995321596b1" providerId="AD" clId="Web-{ACF4EC71-F8D2-4813-9B10-14F3D4C0AE05}"/>
    <pc:docChg chg="modSld">
      <pc:chgData name="Mike Scribner" userId="S::mscribner@shpllc.com::dccf72e0-e85a-4adb-9e4b-f995321596b1" providerId="AD" clId="Web-{ACF4EC71-F8D2-4813-9B10-14F3D4C0AE05}" dt="2020-07-14T19:43:09.685" v="302" actId="14100"/>
      <pc:docMkLst>
        <pc:docMk/>
      </pc:docMkLst>
      <pc:sldChg chg="modSp">
        <pc:chgData name="Mike Scribner" userId="S::mscribner@shpllc.com::dccf72e0-e85a-4adb-9e4b-f995321596b1" providerId="AD" clId="Web-{ACF4EC71-F8D2-4813-9B10-14F3D4C0AE05}" dt="2020-07-14T17:49:57.931" v="52" actId="20577"/>
        <pc:sldMkLst>
          <pc:docMk/>
          <pc:sldMk cId="4150950478" sldId="438"/>
        </pc:sldMkLst>
        <pc:spChg chg="mod">
          <ac:chgData name="Mike Scribner" userId="S::mscribner@shpllc.com::dccf72e0-e85a-4adb-9e4b-f995321596b1" providerId="AD" clId="Web-{ACF4EC71-F8D2-4813-9B10-14F3D4C0AE05}" dt="2020-07-14T17:49:57.931" v="52" actId="20577"/>
          <ac:spMkLst>
            <pc:docMk/>
            <pc:sldMk cId="4150950478" sldId="438"/>
            <ac:spMk id="4" creationId="{00000000-0000-0000-0000-000000000000}"/>
          </ac:spMkLst>
        </pc:spChg>
      </pc:sldChg>
      <pc:sldChg chg="modSp">
        <pc:chgData name="Mike Scribner" userId="S::mscribner@shpllc.com::dccf72e0-e85a-4adb-9e4b-f995321596b1" providerId="AD" clId="Web-{ACF4EC71-F8D2-4813-9B10-14F3D4C0AE05}" dt="2020-07-14T17:31:22.437" v="8" actId="20577"/>
        <pc:sldMkLst>
          <pc:docMk/>
          <pc:sldMk cId="3470416652" sldId="463"/>
        </pc:sldMkLst>
        <pc:spChg chg="mod">
          <ac:chgData name="Mike Scribner" userId="S::mscribner@shpllc.com::dccf72e0-e85a-4adb-9e4b-f995321596b1" providerId="AD" clId="Web-{ACF4EC71-F8D2-4813-9B10-14F3D4C0AE05}" dt="2020-07-14T17:31:22.437" v="8" actId="20577"/>
          <ac:spMkLst>
            <pc:docMk/>
            <pc:sldMk cId="3470416652" sldId="463"/>
            <ac:spMk id="4" creationId="{00000000-0000-0000-0000-000000000000}"/>
          </ac:spMkLst>
        </pc:spChg>
      </pc:sldChg>
      <pc:sldChg chg="modSp">
        <pc:chgData name="Mike Scribner" userId="S::mscribner@shpllc.com::dccf72e0-e85a-4adb-9e4b-f995321596b1" providerId="AD" clId="Web-{ACF4EC71-F8D2-4813-9B10-14F3D4C0AE05}" dt="2020-07-14T17:55:59.533" v="211" actId="20577"/>
        <pc:sldMkLst>
          <pc:docMk/>
          <pc:sldMk cId="4110979518" sldId="464"/>
        </pc:sldMkLst>
        <pc:spChg chg="mod">
          <ac:chgData name="Mike Scribner" userId="S::mscribner@shpllc.com::dccf72e0-e85a-4adb-9e4b-f995321596b1" providerId="AD" clId="Web-{ACF4EC71-F8D2-4813-9B10-14F3D4C0AE05}" dt="2020-07-14T17:55:59.533" v="211" actId="20577"/>
          <ac:spMkLst>
            <pc:docMk/>
            <pc:sldMk cId="4110979518" sldId="464"/>
            <ac:spMk id="4" creationId="{00000000-0000-0000-0000-000000000000}"/>
          </ac:spMkLst>
        </pc:spChg>
      </pc:sldChg>
      <pc:sldChg chg="modSp">
        <pc:chgData name="Mike Scribner" userId="S::mscribner@shpllc.com::dccf72e0-e85a-4adb-9e4b-f995321596b1" providerId="AD" clId="Web-{ACF4EC71-F8D2-4813-9B10-14F3D4C0AE05}" dt="2020-07-14T18:24:00.719" v="267" actId="20577"/>
        <pc:sldMkLst>
          <pc:docMk/>
          <pc:sldMk cId="2336033998" sldId="470"/>
        </pc:sldMkLst>
        <pc:spChg chg="mod">
          <ac:chgData name="Mike Scribner" userId="S::mscribner@shpllc.com::dccf72e0-e85a-4adb-9e4b-f995321596b1" providerId="AD" clId="Web-{ACF4EC71-F8D2-4813-9B10-14F3D4C0AE05}" dt="2020-07-14T18:24:00.719" v="267" actId="20577"/>
          <ac:spMkLst>
            <pc:docMk/>
            <pc:sldMk cId="2336033998" sldId="470"/>
            <ac:spMk id="4" creationId="{00000000-0000-0000-0000-000000000000}"/>
          </ac:spMkLst>
        </pc:spChg>
      </pc:sldChg>
      <pc:sldChg chg="modSp">
        <pc:chgData name="Mike Scribner" userId="S::mscribner@shpllc.com::dccf72e0-e85a-4adb-9e4b-f995321596b1" providerId="AD" clId="Web-{ACF4EC71-F8D2-4813-9B10-14F3D4C0AE05}" dt="2020-07-14T17:50:53.732" v="55" actId="20577"/>
        <pc:sldMkLst>
          <pc:docMk/>
          <pc:sldMk cId="2013111969" sldId="476"/>
        </pc:sldMkLst>
        <pc:spChg chg="mod">
          <ac:chgData name="Mike Scribner" userId="S::mscribner@shpllc.com::dccf72e0-e85a-4adb-9e4b-f995321596b1" providerId="AD" clId="Web-{ACF4EC71-F8D2-4813-9B10-14F3D4C0AE05}" dt="2020-07-14T17:50:53.732" v="55" actId="20577"/>
          <ac:spMkLst>
            <pc:docMk/>
            <pc:sldMk cId="2013111969" sldId="476"/>
            <ac:spMk id="4" creationId="{00000000-0000-0000-0000-000000000000}"/>
          </ac:spMkLst>
        </pc:spChg>
      </pc:sldChg>
      <pc:sldChg chg="modSp">
        <pc:chgData name="Mike Scribner" userId="S::mscribner@shpllc.com::dccf72e0-e85a-4adb-9e4b-f995321596b1" providerId="AD" clId="Web-{ACF4EC71-F8D2-4813-9B10-14F3D4C0AE05}" dt="2020-07-14T17:38:24.261" v="15" actId="20577"/>
        <pc:sldMkLst>
          <pc:docMk/>
          <pc:sldMk cId="2325461364" sldId="477"/>
        </pc:sldMkLst>
        <pc:spChg chg="mod">
          <ac:chgData name="Mike Scribner" userId="S::mscribner@shpllc.com::dccf72e0-e85a-4adb-9e4b-f995321596b1" providerId="AD" clId="Web-{ACF4EC71-F8D2-4813-9B10-14F3D4C0AE05}" dt="2020-07-14T17:38:24.261" v="15" actId="20577"/>
          <ac:spMkLst>
            <pc:docMk/>
            <pc:sldMk cId="2325461364" sldId="477"/>
            <ac:spMk id="4" creationId="{00000000-0000-0000-0000-000000000000}"/>
          </ac:spMkLst>
        </pc:spChg>
      </pc:sldChg>
      <pc:sldChg chg="modSp">
        <pc:chgData name="Mike Scribner" userId="S::mscribner@shpllc.com::dccf72e0-e85a-4adb-9e4b-f995321596b1" providerId="AD" clId="Web-{ACF4EC71-F8D2-4813-9B10-14F3D4C0AE05}" dt="2020-07-14T17:47:44.891" v="19" actId="20577"/>
        <pc:sldMkLst>
          <pc:docMk/>
          <pc:sldMk cId="1022262726" sldId="478"/>
        </pc:sldMkLst>
        <pc:spChg chg="mod">
          <ac:chgData name="Mike Scribner" userId="S::mscribner@shpllc.com::dccf72e0-e85a-4adb-9e4b-f995321596b1" providerId="AD" clId="Web-{ACF4EC71-F8D2-4813-9B10-14F3D4C0AE05}" dt="2020-07-14T17:47:44.891" v="19" actId="20577"/>
          <ac:spMkLst>
            <pc:docMk/>
            <pc:sldMk cId="1022262726" sldId="478"/>
            <ac:spMk id="4" creationId="{00000000-0000-0000-0000-000000000000}"/>
          </ac:spMkLst>
        </pc:spChg>
      </pc:sldChg>
      <pc:sldChg chg="modSp">
        <pc:chgData name="Mike Scribner" userId="S::mscribner@shpllc.com::dccf72e0-e85a-4adb-9e4b-f995321596b1" providerId="AD" clId="Web-{ACF4EC71-F8D2-4813-9B10-14F3D4C0AE05}" dt="2020-07-14T19:38:14.049" v="270" actId="20577"/>
        <pc:sldMkLst>
          <pc:docMk/>
          <pc:sldMk cId="283942386" sldId="479"/>
        </pc:sldMkLst>
        <pc:spChg chg="mod">
          <ac:chgData name="Mike Scribner" userId="S::mscribner@shpllc.com::dccf72e0-e85a-4adb-9e4b-f995321596b1" providerId="AD" clId="Web-{ACF4EC71-F8D2-4813-9B10-14F3D4C0AE05}" dt="2020-07-14T19:38:14.049" v="270" actId="20577"/>
          <ac:spMkLst>
            <pc:docMk/>
            <pc:sldMk cId="283942386" sldId="479"/>
            <ac:spMk id="4" creationId="{00000000-0000-0000-0000-000000000000}"/>
          </ac:spMkLst>
        </pc:spChg>
      </pc:sldChg>
      <pc:sldChg chg="modSp">
        <pc:chgData name="Mike Scribner" userId="S::mscribner@shpllc.com::dccf72e0-e85a-4adb-9e4b-f995321596b1" providerId="AD" clId="Web-{ACF4EC71-F8D2-4813-9B10-14F3D4C0AE05}" dt="2020-07-14T18:01:47.915" v="262" actId="20577"/>
        <pc:sldMkLst>
          <pc:docMk/>
          <pc:sldMk cId="2316220713" sldId="480"/>
        </pc:sldMkLst>
        <pc:spChg chg="mod">
          <ac:chgData name="Mike Scribner" userId="S::mscribner@shpllc.com::dccf72e0-e85a-4adb-9e4b-f995321596b1" providerId="AD" clId="Web-{ACF4EC71-F8D2-4813-9B10-14F3D4C0AE05}" dt="2020-07-14T18:01:47.915" v="262" actId="20577"/>
          <ac:spMkLst>
            <pc:docMk/>
            <pc:sldMk cId="2316220713" sldId="480"/>
            <ac:spMk id="4" creationId="{00000000-0000-0000-0000-000000000000}"/>
          </ac:spMkLst>
        </pc:spChg>
      </pc:sldChg>
      <pc:sldChg chg="modSp">
        <pc:chgData name="Mike Scribner" userId="S::mscribner@shpllc.com::dccf72e0-e85a-4adb-9e4b-f995321596b1" providerId="AD" clId="Web-{ACF4EC71-F8D2-4813-9B10-14F3D4C0AE05}" dt="2020-07-14T19:43:09.685" v="302" actId="14100"/>
        <pc:sldMkLst>
          <pc:docMk/>
          <pc:sldMk cId="2943877902" sldId="484"/>
        </pc:sldMkLst>
        <pc:spChg chg="mod">
          <ac:chgData name="Mike Scribner" userId="S::mscribner@shpllc.com::dccf72e0-e85a-4adb-9e4b-f995321596b1" providerId="AD" clId="Web-{ACF4EC71-F8D2-4813-9B10-14F3D4C0AE05}" dt="2020-07-14T19:43:09.685" v="302" actId="14100"/>
          <ac:spMkLst>
            <pc:docMk/>
            <pc:sldMk cId="2943877902" sldId="484"/>
            <ac:spMk id="3" creationId="{00000000-0000-0000-0000-00000000000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70338" y="0"/>
            <a:ext cx="3038475" cy="466725"/>
          </a:xfrm>
          <a:prstGeom prst="rect">
            <a:avLst/>
          </a:prstGeom>
        </p:spPr>
        <p:txBody>
          <a:bodyPr vert="horz" lIns="91440" tIns="45720" rIns="91440" bIns="45720" rtlCol="0"/>
          <a:lstStyle>
            <a:lvl1pPr algn="r">
              <a:defRPr sz="1200"/>
            </a:lvl1pPr>
          </a:lstStyle>
          <a:p>
            <a:fld id="{ECFBABFA-1411-43FB-889F-80B325327598}" type="datetimeFigureOut">
              <a:rPr lang="en-US" smtClean="0"/>
              <a:t>12/21/2020</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1675" y="4473575"/>
            <a:ext cx="5607050" cy="3660775"/>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70338" y="8829675"/>
            <a:ext cx="3038475" cy="466725"/>
          </a:xfrm>
          <a:prstGeom prst="rect">
            <a:avLst/>
          </a:prstGeom>
        </p:spPr>
        <p:txBody>
          <a:bodyPr vert="horz" lIns="91440" tIns="45720" rIns="91440" bIns="45720" rtlCol="0" anchor="b"/>
          <a:lstStyle>
            <a:lvl1pPr algn="r">
              <a:defRPr sz="1200"/>
            </a:lvl1pPr>
          </a:lstStyle>
          <a:p>
            <a:fld id="{C4F69FE8-5791-4588-B8F4-0682D05F30AD}" type="slidenum">
              <a:rPr lang="en-US" smtClean="0"/>
              <a:t>‹#›</a:t>
            </a:fld>
            <a:endParaRPr lang="en-US"/>
          </a:p>
        </p:txBody>
      </p:sp>
    </p:spTree>
    <p:extLst>
      <p:ext uri="{BB962C8B-B14F-4D97-AF65-F5344CB8AC3E}">
        <p14:creationId xmlns:p14="http://schemas.microsoft.com/office/powerpoint/2010/main" val="258839850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png"/><Relationship Id="rId1" Type="http://schemas.openxmlformats.org/officeDocument/2006/relationships/slideMaster" Target="../slideMasters/slideMaster1.xml"/><Relationship Id="rId6" Type="http://schemas.openxmlformats.org/officeDocument/2006/relationships/image" Target="../media/image5.emf"/><Relationship Id="rId5" Type="http://schemas.openxmlformats.org/officeDocument/2006/relationships/image" Target="../media/image4.emf"/><Relationship Id="rId4" Type="http://schemas.openxmlformats.org/officeDocument/2006/relationships/image" Target="../media/image3.emf"/></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png"/><Relationship Id="rId1" Type="http://schemas.openxmlformats.org/officeDocument/2006/relationships/slideMaster" Target="../slideMasters/slideMaster1.xml"/><Relationship Id="rId6" Type="http://schemas.openxmlformats.org/officeDocument/2006/relationships/image" Target="../media/image5.emf"/><Relationship Id="rId5" Type="http://schemas.openxmlformats.org/officeDocument/2006/relationships/image" Target="../media/image4.emf"/><Relationship Id="rId4" Type="http://schemas.openxmlformats.org/officeDocument/2006/relationships/image" Target="../media/image3.emf"/></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png"/><Relationship Id="rId1" Type="http://schemas.openxmlformats.org/officeDocument/2006/relationships/slideMaster" Target="../slideMasters/slideMaster1.xml"/><Relationship Id="rId6" Type="http://schemas.openxmlformats.org/officeDocument/2006/relationships/image" Target="../media/image5.emf"/><Relationship Id="rId5" Type="http://schemas.openxmlformats.org/officeDocument/2006/relationships/image" Target="../media/image4.emf"/><Relationship Id="rId4" Type="http://schemas.openxmlformats.org/officeDocument/2006/relationships/image" Target="../media/image3.emf"/></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png"/><Relationship Id="rId1" Type="http://schemas.openxmlformats.org/officeDocument/2006/relationships/slideMaster" Target="../slideMasters/slideMaster1.xml"/><Relationship Id="rId6" Type="http://schemas.openxmlformats.org/officeDocument/2006/relationships/image" Target="../media/image5.emf"/><Relationship Id="rId5" Type="http://schemas.openxmlformats.org/officeDocument/2006/relationships/image" Target="../media/image4.emf"/><Relationship Id="rId4" Type="http://schemas.openxmlformats.org/officeDocument/2006/relationships/image" Target="../media/image3.emf"/></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image" Target="../media/image5.emf"/><Relationship Id="rId2" Type="http://schemas.openxmlformats.org/officeDocument/2006/relationships/image" Target="../media/image6.png"/><Relationship Id="rId1" Type="http://schemas.openxmlformats.org/officeDocument/2006/relationships/slideMaster" Target="../slideMasters/slideMaster1.xml"/><Relationship Id="rId6" Type="http://schemas.openxmlformats.org/officeDocument/2006/relationships/image" Target="../media/image4.emf"/><Relationship Id="rId5" Type="http://schemas.openxmlformats.org/officeDocument/2006/relationships/image" Target="../media/image3.emf"/><Relationship Id="rId4" Type="http://schemas.openxmlformats.org/officeDocument/2006/relationships/image" Target="../media/image2.emf"/></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png"/><Relationship Id="rId1" Type="http://schemas.openxmlformats.org/officeDocument/2006/relationships/slideMaster" Target="../slideMasters/slideMaster1.xml"/><Relationship Id="rId6" Type="http://schemas.openxmlformats.org/officeDocument/2006/relationships/image" Target="../media/image5.emf"/><Relationship Id="rId5" Type="http://schemas.openxmlformats.org/officeDocument/2006/relationships/image" Target="../media/image4.emf"/><Relationship Id="rId4" Type="http://schemas.openxmlformats.org/officeDocument/2006/relationships/image" Target="../media/image3.emf"/></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png"/><Relationship Id="rId1" Type="http://schemas.openxmlformats.org/officeDocument/2006/relationships/slideMaster" Target="../slideMasters/slideMaster1.xml"/><Relationship Id="rId6" Type="http://schemas.openxmlformats.org/officeDocument/2006/relationships/image" Target="../media/image5.emf"/><Relationship Id="rId5" Type="http://schemas.openxmlformats.org/officeDocument/2006/relationships/image" Target="../media/image4.emf"/><Relationship Id="rId4" Type="http://schemas.openxmlformats.org/officeDocument/2006/relationships/image" Target="../media/image3.emf"/></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png"/><Relationship Id="rId1" Type="http://schemas.openxmlformats.org/officeDocument/2006/relationships/slideMaster" Target="../slideMasters/slideMaster1.xml"/><Relationship Id="rId6" Type="http://schemas.openxmlformats.org/officeDocument/2006/relationships/image" Target="../media/image5.emf"/><Relationship Id="rId5" Type="http://schemas.openxmlformats.org/officeDocument/2006/relationships/image" Target="../media/image4.emf"/><Relationship Id="rId4" Type="http://schemas.openxmlformats.org/officeDocument/2006/relationships/image" Target="../media/image3.emf"/></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png"/><Relationship Id="rId1" Type="http://schemas.openxmlformats.org/officeDocument/2006/relationships/slideMaster" Target="../slideMasters/slideMaster1.xml"/><Relationship Id="rId6" Type="http://schemas.openxmlformats.org/officeDocument/2006/relationships/image" Target="../media/image5.emf"/><Relationship Id="rId5" Type="http://schemas.openxmlformats.org/officeDocument/2006/relationships/image" Target="../media/image4.emf"/><Relationship Id="rId4" Type="http://schemas.openxmlformats.org/officeDocument/2006/relationships/image" Target="../media/image3.emf"/></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png"/><Relationship Id="rId1" Type="http://schemas.openxmlformats.org/officeDocument/2006/relationships/slideMaster" Target="../slideMasters/slideMaster1.xml"/><Relationship Id="rId6" Type="http://schemas.openxmlformats.org/officeDocument/2006/relationships/image" Target="../media/image5.emf"/><Relationship Id="rId5" Type="http://schemas.openxmlformats.org/officeDocument/2006/relationships/image" Target="../media/image4.emf"/><Relationship Id="rId4" Type="http://schemas.openxmlformats.org/officeDocument/2006/relationships/image" Target="../media/image3.emf"/></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png"/><Relationship Id="rId1" Type="http://schemas.openxmlformats.org/officeDocument/2006/relationships/slideMaster" Target="../slideMasters/slideMaster1.xml"/><Relationship Id="rId6" Type="http://schemas.openxmlformats.org/officeDocument/2006/relationships/image" Target="../media/image5.emf"/><Relationship Id="rId5" Type="http://schemas.openxmlformats.org/officeDocument/2006/relationships/image" Target="../media/image4.emf"/><Relationship Id="rId4" Type="http://schemas.openxmlformats.org/officeDocument/2006/relationships/image" Target="../media/image3.emf"/></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png"/><Relationship Id="rId1" Type="http://schemas.openxmlformats.org/officeDocument/2006/relationships/slideMaster" Target="../slideMasters/slideMaster1.xml"/><Relationship Id="rId6" Type="http://schemas.openxmlformats.org/officeDocument/2006/relationships/image" Target="../media/image5.emf"/><Relationship Id="rId5" Type="http://schemas.openxmlformats.org/officeDocument/2006/relationships/image" Target="../media/image4.emf"/><Relationship Id="rId4" Type="http://schemas.openxmlformats.org/officeDocument/2006/relationships/image" Target="../media/image3.emf"/></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png"/><Relationship Id="rId1" Type="http://schemas.openxmlformats.org/officeDocument/2006/relationships/slideMaster" Target="../slideMasters/slideMaster1.xml"/><Relationship Id="rId6" Type="http://schemas.openxmlformats.org/officeDocument/2006/relationships/image" Target="../media/image5.emf"/><Relationship Id="rId5" Type="http://schemas.openxmlformats.org/officeDocument/2006/relationships/image" Target="../media/image4.emf"/><Relationship Id="rId4" Type="http://schemas.openxmlformats.org/officeDocument/2006/relationships/image" Target="../media/image3.emf"/></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2_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1524000" y="2069098"/>
            <a:ext cx="9144000" cy="1017134"/>
          </a:xfrm>
        </p:spPr>
        <p:txBody>
          <a:bodyPr anchor="b"/>
          <a:lstStyle>
            <a:lvl1pPr algn="ctr">
              <a:defRPr sz="6000">
                <a:solidFill>
                  <a:schemeClr val="accent1">
                    <a:lumMod val="75000"/>
                  </a:schemeClr>
                </a:solidFill>
              </a:defRPr>
            </a:lvl1pPr>
          </a:lstStyle>
          <a:p>
            <a:r>
              <a:rPr lang="en-US"/>
              <a:t>Presentation Title</a:t>
            </a:r>
          </a:p>
        </p:txBody>
      </p:sp>
      <p:sp>
        <p:nvSpPr>
          <p:cNvPr id="3" name="Subtitle 2"/>
          <p:cNvSpPr>
            <a:spLocks noGrp="1"/>
          </p:cNvSpPr>
          <p:nvPr>
            <p:ph type="subTitle" idx="1" hasCustomPrompt="1"/>
          </p:nvPr>
        </p:nvSpPr>
        <p:spPr>
          <a:xfrm>
            <a:off x="1524000" y="3178307"/>
            <a:ext cx="9144000" cy="1326668"/>
          </a:xfrm>
        </p:spPr>
        <p:txBody>
          <a:bodyPr/>
          <a:lstStyle>
            <a:lvl1pPr marL="0" indent="0" algn="ctr">
              <a:buNone/>
              <a:defRPr sz="2400" baseline="0">
                <a:latin typeface="+mj-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Speaker Name, Speaker Title</a:t>
            </a:r>
          </a:p>
        </p:txBody>
      </p:sp>
      <p:sp>
        <p:nvSpPr>
          <p:cNvPr id="7" name="Rectangle 6"/>
          <p:cNvSpPr/>
          <p:nvPr userDrawn="1"/>
        </p:nvSpPr>
        <p:spPr>
          <a:xfrm>
            <a:off x="0" y="5849957"/>
            <a:ext cx="12192000" cy="672029"/>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userDrawn="1"/>
        </p:nvSpPr>
        <p:spPr>
          <a:xfrm>
            <a:off x="9397389" y="5552499"/>
            <a:ext cx="2093206" cy="1222873"/>
          </a:xfrm>
          <a:prstGeom prst="rect">
            <a:avLst/>
          </a:prstGeom>
          <a:solidFill>
            <a:schemeClr val="bg1"/>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585029" y="5712245"/>
            <a:ext cx="1784028" cy="947450"/>
          </a:xfrm>
          <a:prstGeom prst="rect">
            <a:avLst/>
          </a:prstGeom>
        </p:spPr>
      </p:pic>
      <p:sp>
        <p:nvSpPr>
          <p:cNvPr id="10" name="TextBox 9"/>
          <p:cNvSpPr txBox="1"/>
          <p:nvPr userDrawn="1"/>
        </p:nvSpPr>
        <p:spPr>
          <a:xfrm>
            <a:off x="2020991" y="6047624"/>
            <a:ext cx="2573039" cy="307777"/>
          </a:xfrm>
          <a:prstGeom prst="rect">
            <a:avLst/>
          </a:prstGeom>
          <a:noFill/>
        </p:spPr>
        <p:txBody>
          <a:bodyPr wrap="square" rtlCol="0">
            <a:spAutoFit/>
          </a:bodyPr>
          <a:lstStyle/>
          <a:p>
            <a:r>
              <a:rPr lang="en-US" sz="1400">
                <a:solidFill>
                  <a:schemeClr val="bg1"/>
                </a:solidFill>
              </a:rPr>
              <a:t>shpllc.com | 912-691-5711 </a:t>
            </a:r>
          </a:p>
        </p:txBody>
      </p:sp>
      <p:pic>
        <p:nvPicPr>
          <p:cNvPr id="11" name="Picture 10"/>
          <p:cNvPicPr/>
          <p:nvPr userDrawn="1"/>
        </p:nvPicPr>
        <p:blipFill>
          <a:blip r:embed="rId3">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1609777" y="6047624"/>
            <a:ext cx="311045" cy="311045"/>
          </a:xfrm>
          <a:prstGeom prst="rect">
            <a:avLst/>
          </a:prstGeom>
        </p:spPr>
      </p:pic>
      <p:pic>
        <p:nvPicPr>
          <p:cNvPr id="12" name="Picture 11"/>
          <p:cNvPicPr/>
          <p:nvPr userDrawn="1"/>
        </p:nvPicPr>
        <p:blipFill>
          <a:blip r:embed="rId4">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805015" y="6047624"/>
            <a:ext cx="311045" cy="311045"/>
          </a:xfrm>
          <a:prstGeom prst="rect">
            <a:avLst/>
          </a:prstGeom>
        </p:spPr>
      </p:pic>
      <p:pic>
        <p:nvPicPr>
          <p:cNvPr id="13" name="Picture 12"/>
          <p:cNvPicPr/>
          <p:nvPr userDrawn="1"/>
        </p:nvPicPr>
        <p:blipFill>
          <a:blip r:embed="rId5">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397075" y="6048259"/>
            <a:ext cx="311045" cy="311045"/>
          </a:xfrm>
          <a:prstGeom prst="rect">
            <a:avLst/>
          </a:prstGeom>
        </p:spPr>
      </p:pic>
      <p:pic>
        <p:nvPicPr>
          <p:cNvPr id="14" name="Picture 13"/>
          <p:cNvPicPr/>
          <p:nvPr userDrawn="1"/>
        </p:nvPicPr>
        <p:blipFill>
          <a:blip r:embed="rId6">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1212955" y="6047624"/>
            <a:ext cx="311045" cy="311045"/>
          </a:xfrm>
          <a:prstGeom prst="rect">
            <a:avLst/>
          </a:prstGeom>
        </p:spPr>
      </p:pic>
    </p:spTree>
    <p:extLst>
      <p:ext uri="{BB962C8B-B14F-4D97-AF65-F5344CB8AC3E}">
        <p14:creationId xmlns:p14="http://schemas.microsoft.com/office/powerpoint/2010/main" val="37902181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5" name="Picture Placeholder 6">
            <a:extLst>
              <a:ext uri="{FF2B5EF4-FFF2-40B4-BE49-F238E27FC236}">
                <a16:creationId xmlns:a16="http://schemas.microsoft.com/office/drawing/2014/main" id="{C1EDA442-156E-4E7F-B13F-61A30A151DE2}"/>
              </a:ext>
            </a:extLst>
          </p:cNvPr>
          <p:cNvSpPr>
            <a:spLocks noGrp="1"/>
          </p:cNvSpPr>
          <p:nvPr>
            <p:ph type="pic" sz="quarter" idx="12" hasCustomPrompt="1"/>
          </p:nvPr>
        </p:nvSpPr>
        <p:spPr>
          <a:xfrm>
            <a:off x="4838700" y="1529828"/>
            <a:ext cx="2514600" cy="2325144"/>
          </a:xfrm>
          <a:pattFill prst="lgGrid">
            <a:fgClr>
              <a:schemeClr val="accent1"/>
            </a:fgClr>
            <a:bgClr>
              <a:schemeClr val="bg1"/>
            </a:bgClr>
          </a:pattFill>
        </p:spPr>
        <p:txBody>
          <a:bodyPr anchor="ctr">
            <a:normAutofit/>
          </a:bodyPr>
          <a:lstStyle>
            <a:lvl1pPr marL="0" indent="0" algn="ctr">
              <a:buNone/>
              <a:defRPr sz="1800"/>
            </a:lvl1pPr>
          </a:lstStyle>
          <a:p>
            <a:r>
              <a:rPr lang="en-US"/>
              <a:t>Drag and drop your picture here</a:t>
            </a:r>
          </a:p>
        </p:txBody>
      </p:sp>
      <p:sp>
        <p:nvSpPr>
          <p:cNvPr id="6" name="Picture Placeholder 6">
            <a:extLst>
              <a:ext uri="{FF2B5EF4-FFF2-40B4-BE49-F238E27FC236}">
                <a16:creationId xmlns:a16="http://schemas.microsoft.com/office/drawing/2014/main" id="{5DA2DB44-BC59-4C0D-B6BA-D0618B68915E}"/>
              </a:ext>
            </a:extLst>
          </p:cNvPr>
          <p:cNvSpPr>
            <a:spLocks noGrp="1"/>
          </p:cNvSpPr>
          <p:nvPr>
            <p:ph type="pic" sz="quarter" idx="13" hasCustomPrompt="1"/>
          </p:nvPr>
        </p:nvSpPr>
        <p:spPr>
          <a:xfrm>
            <a:off x="8115300" y="1529828"/>
            <a:ext cx="2514600" cy="2325144"/>
          </a:xfrm>
          <a:pattFill prst="lgGrid">
            <a:fgClr>
              <a:schemeClr val="accent1"/>
            </a:fgClr>
            <a:bgClr>
              <a:schemeClr val="bg1"/>
            </a:bgClr>
          </a:pattFill>
        </p:spPr>
        <p:txBody>
          <a:bodyPr anchor="ctr">
            <a:normAutofit/>
          </a:bodyPr>
          <a:lstStyle>
            <a:lvl1pPr marL="0" indent="0" algn="ctr">
              <a:buNone/>
              <a:defRPr sz="1800"/>
            </a:lvl1pPr>
          </a:lstStyle>
          <a:p>
            <a:r>
              <a:rPr lang="en-US"/>
              <a:t>Drag and drop your picture here</a:t>
            </a:r>
          </a:p>
        </p:txBody>
      </p:sp>
      <p:sp>
        <p:nvSpPr>
          <p:cNvPr id="7" name="Picture Placeholder 6">
            <a:extLst>
              <a:ext uri="{FF2B5EF4-FFF2-40B4-BE49-F238E27FC236}">
                <a16:creationId xmlns:a16="http://schemas.microsoft.com/office/drawing/2014/main" id="{4794320A-928B-49B7-B0F6-514D26658414}"/>
              </a:ext>
            </a:extLst>
          </p:cNvPr>
          <p:cNvSpPr>
            <a:spLocks noGrp="1"/>
          </p:cNvSpPr>
          <p:nvPr>
            <p:ph type="pic" sz="quarter" idx="14" hasCustomPrompt="1"/>
          </p:nvPr>
        </p:nvSpPr>
        <p:spPr>
          <a:xfrm>
            <a:off x="1562100" y="1529828"/>
            <a:ext cx="2514600" cy="2325144"/>
          </a:xfrm>
          <a:pattFill prst="lgGrid">
            <a:fgClr>
              <a:schemeClr val="accent1"/>
            </a:fgClr>
            <a:bgClr>
              <a:schemeClr val="bg1"/>
            </a:bgClr>
          </a:pattFill>
        </p:spPr>
        <p:txBody>
          <a:bodyPr anchor="ctr">
            <a:normAutofit/>
          </a:bodyPr>
          <a:lstStyle>
            <a:lvl1pPr marL="0" indent="0" algn="ctr">
              <a:buNone/>
              <a:defRPr sz="1800"/>
            </a:lvl1pPr>
          </a:lstStyle>
          <a:p>
            <a:r>
              <a:rPr lang="en-US"/>
              <a:t>Drag and drop your picture here</a:t>
            </a:r>
          </a:p>
        </p:txBody>
      </p:sp>
      <p:sp>
        <p:nvSpPr>
          <p:cNvPr id="11" name="Rectangle 10"/>
          <p:cNvSpPr/>
          <p:nvPr userDrawn="1"/>
        </p:nvSpPr>
        <p:spPr>
          <a:xfrm>
            <a:off x="0" y="5849957"/>
            <a:ext cx="12192000" cy="672029"/>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userDrawn="1"/>
        </p:nvSpPr>
        <p:spPr>
          <a:xfrm>
            <a:off x="9397389" y="5552499"/>
            <a:ext cx="2093206" cy="1222873"/>
          </a:xfrm>
          <a:prstGeom prst="rect">
            <a:avLst/>
          </a:prstGeom>
          <a:solidFill>
            <a:schemeClr val="bg1"/>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3" name="Picture 1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585029" y="5712245"/>
            <a:ext cx="1784028" cy="947450"/>
          </a:xfrm>
          <a:prstGeom prst="rect">
            <a:avLst/>
          </a:prstGeom>
        </p:spPr>
      </p:pic>
      <p:sp>
        <p:nvSpPr>
          <p:cNvPr id="14" name="TextBox 13"/>
          <p:cNvSpPr txBox="1"/>
          <p:nvPr userDrawn="1"/>
        </p:nvSpPr>
        <p:spPr>
          <a:xfrm>
            <a:off x="2020991" y="6047624"/>
            <a:ext cx="2573039" cy="307777"/>
          </a:xfrm>
          <a:prstGeom prst="rect">
            <a:avLst/>
          </a:prstGeom>
          <a:noFill/>
        </p:spPr>
        <p:txBody>
          <a:bodyPr wrap="square" rtlCol="0">
            <a:spAutoFit/>
          </a:bodyPr>
          <a:lstStyle/>
          <a:p>
            <a:r>
              <a:rPr lang="en-US" sz="1400">
                <a:solidFill>
                  <a:schemeClr val="bg1"/>
                </a:solidFill>
              </a:rPr>
              <a:t>shpllc.com | 912-691-5711 </a:t>
            </a:r>
          </a:p>
        </p:txBody>
      </p:sp>
      <p:pic>
        <p:nvPicPr>
          <p:cNvPr id="15" name="Picture 14"/>
          <p:cNvPicPr/>
          <p:nvPr userDrawn="1"/>
        </p:nvPicPr>
        <p:blipFill>
          <a:blip r:embed="rId3">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1609777" y="6047624"/>
            <a:ext cx="311045" cy="311045"/>
          </a:xfrm>
          <a:prstGeom prst="rect">
            <a:avLst/>
          </a:prstGeom>
        </p:spPr>
      </p:pic>
      <p:pic>
        <p:nvPicPr>
          <p:cNvPr id="16" name="Picture 15"/>
          <p:cNvPicPr/>
          <p:nvPr userDrawn="1"/>
        </p:nvPicPr>
        <p:blipFill>
          <a:blip r:embed="rId4">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790623" y="6047624"/>
            <a:ext cx="311045" cy="311045"/>
          </a:xfrm>
          <a:prstGeom prst="rect">
            <a:avLst/>
          </a:prstGeom>
        </p:spPr>
      </p:pic>
      <p:pic>
        <p:nvPicPr>
          <p:cNvPr id="17" name="Picture 16"/>
          <p:cNvPicPr/>
          <p:nvPr userDrawn="1"/>
        </p:nvPicPr>
        <p:blipFill>
          <a:blip r:embed="rId5">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382683" y="6048259"/>
            <a:ext cx="311045" cy="311045"/>
          </a:xfrm>
          <a:prstGeom prst="rect">
            <a:avLst/>
          </a:prstGeom>
        </p:spPr>
      </p:pic>
      <p:pic>
        <p:nvPicPr>
          <p:cNvPr id="18" name="Picture 17"/>
          <p:cNvPicPr/>
          <p:nvPr userDrawn="1"/>
        </p:nvPicPr>
        <p:blipFill>
          <a:blip r:embed="rId6">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1198563" y="6047624"/>
            <a:ext cx="311045" cy="311045"/>
          </a:xfrm>
          <a:prstGeom prst="rect">
            <a:avLst/>
          </a:prstGeom>
        </p:spPr>
      </p:pic>
    </p:spTree>
    <p:extLst>
      <p:ext uri="{BB962C8B-B14F-4D97-AF65-F5344CB8AC3E}">
        <p14:creationId xmlns:p14="http://schemas.microsoft.com/office/powerpoint/2010/main" val="24984390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2_Blank">
    <p:spTree>
      <p:nvGrpSpPr>
        <p:cNvPr id="1" name=""/>
        <p:cNvGrpSpPr/>
        <p:nvPr/>
      </p:nvGrpSpPr>
      <p:grpSpPr>
        <a:xfrm>
          <a:off x="0" y="0"/>
          <a:ext cx="0" cy="0"/>
          <a:chOff x="0" y="0"/>
          <a:chExt cx="0" cy="0"/>
        </a:xfrm>
      </p:grpSpPr>
      <p:sp>
        <p:nvSpPr>
          <p:cNvPr id="6" name="Picture Placeholder 6">
            <a:extLst>
              <a:ext uri="{FF2B5EF4-FFF2-40B4-BE49-F238E27FC236}">
                <a16:creationId xmlns:a16="http://schemas.microsoft.com/office/drawing/2014/main" id="{5DA2DB44-BC59-4C0D-B6BA-D0618B68915E}"/>
              </a:ext>
            </a:extLst>
          </p:cNvPr>
          <p:cNvSpPr>
            <a:spLocks noGrp="1"/>
          </p:cNvSpPr>
          <p:nvPr>
            <p:ph type="pic" sz="quarter" idx="13" hasCustomPrompt="1"/>
          </p:nvPr>
        </p:nvSpPr>
        <p:spPr>
          <a:xfrm>
            <a:off x="425450" y="481903"/>
            <a:ext cx="5483754" cy="5070595"/>
          </a:xfrm>
          <a:pattFill prst="lgGrid">
            <a:fgClr>
              <a:schemeClr val="accent1"/>
            </a:fgClr>
            <a:bgClr>
              <a:schemeClr val="bg1"/>
            </a:bgClr>
          </a:pattFill>
        </p:spPr>
        <p:txBody>
          <a:bodyPr anchor="ctr">
            <a:normAutofit/>
          </a:bodyPr>
          <a:lstStyle>
            <a:lvl1pPr marL="0" indent="0" algn="ctr">
              <a:buNone/>
              <a:defRPr sz="1800"/>
            </a:lvl1pPr>
          </a:lstStyle>
          <a:p>
            <a:r>
              <a:rPr lang="en-US"/>
              <a:t>Drag and drop your picture here</a:t>
            </a:r>
          </a:p>
        </p:txBody>
      </p:sp>
      <p:sp>
        <p:nvSpPr>
          <p:cNvPr id="11" name="Rectangle 10"/>
          <p:cNvSpPr/>
          <p:nvPr userDrawn="1"/>
        </p:nvSpPr>
        <p:spPr>
          <a:xfrm>
            <a:off x="0" y="5849957"/>
            <a:ext cx="12192000" cy="672029"/>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userDrawn="1"/>
        </p:nvSpPr>
        <p:spPr>
          <a:xfrm>
            <a:off x="9397389" y="5552499"/>
            <a:ext cx="2093206" cy="1222873"/>
          </a:xfrm>
          <a:prstGeom prst="rect">
            <a:avLst/>
          </a:prstGeom>
          <a:solidFill>
            <a:schemeClr val="bg1"/>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3" name="Picture 1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585029" y="5712245"/>
            <a:ext cx="1784028" cy="947450"/>
          </a:xfrm>
          <a:prstGeom prst="rect">
            <a:avLst/>
          </a:prstGeom>
        </p:spPr>
      </p:pic>
      <p:sp>
        <p:nvSpPr>
          <p:cNvPr id="14" name="TextBox 13"/>
          <p:cNvSpPr txBox="1"/>
          <p:nvPr userDrawn="1"/>
        </p:nvSpPr>
        <p:spPr>
          <a:xfrm>
            <a:off x="2020991" y="6047624"/>
            <a:ext cx="2573039" cy="307777"/>
          </a:xfrm>
          <a:prstGeom prst="rect">
            <a:avLst/>
          </a:prstGeom>
          <a:noFill/>
        </p:spPr>
        <p:txBody>
          <a:bodyPr wrap="square" rtlCol="0">
            <a:spAutoFit/>
          </a:bodyPr>
          <a:lstStyle/>
          <a:p>
            <a:r>
              <a:rPr lang="en-US" sz="1400">
                <a:solidFill>
                  <a:schemeClr val="bg1"/>
                </a:solidFill>
              </a:rPr>
              <a:t>shpllc.com | 912-691-5711 </a:t>
            </a:r>
          </a:p>
        </p:txBody>
      </p:sp>
      <p:pic>
        <p:nvPicPr>
          <p:cNvPr id="15" name="Picture 14"/>
          <p:cNvPicPr/>
          <p:nvPr userDrawn="1"/>
        </p:nvPicPr>
        <p:blipFill>
          <a:blip r:embed="rId3">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1609777" y="6047624"/>
            <a:ext cx="311045" cy="311045"/>
          </a:xfrm>
          <a:prstGeom prst="rect">
            <a:avLst/>
          </a:prstGeom>
        </p:spPr>
      </p:pic>
      <p:pic>
        <p:nvPicPr>
          <p:cNvPr id="16" name="Picture 15"/>
          <p:cNvPicPr/>
          <p:nvPr userDrawn="1"/>
        </p:nvPicPr>
        <p:blipFill>
          <a:blip r:embed="rId4">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790623" y="6047624"/>
            <a:ext cx="311045" cy="311045"/>
          </a:xfrm>
          <a:prstGeom prst="rect">
            <a:avLst/>
          </a:prstGeom>
        </p:spPr>
      </p:pic>
      <p:pic>
        <p:nvPicPr>
          <p:cNvPr id="17" name="Picture 16"/>
          <p:cNvPicPr/>
          <p:nvPr userDrawn="1"/>
        </p:nvPicPr>
        <p:blipFill>
          <a:blip r:embed="rId5">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382683" y="6048259"/>
            <a:ext cx="311045" cy="311045"/>
          </a:xfrm>
          <a:prstGeom prst="rect">
            <a:avLst/>
          </a:prstGeom>
        </p:spPr>
      </p:pic>
      <p:pic>
        <p:nvPicPr>
          <p:cNvPr id="18" name="Picture 17"/>
          <p:cNvPicPr/>
          <p:nvPr userDrawn="1"/>
        </p:nvPicPr>
        <p:blipFill>
          <a:blip r:embed="rId6">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1198563" y="6047624"/>
            <a:ext cx="311045" cy="311045"/>
          </a:xfrm>
          <a:prstGeom prst="rect">
            <a:avLst/>
          </a:prstGeom>
        </p:spPr>
      </p:pic>
      <p:sp>
        <p:nvSpPr>
          <p:cNvPr id="21" name="Title 1"/>
          <p:cNvSpPr>
            <a:spLocks noGrp="1"/>
          </p:cNvSpPr>
          <p:nvPr>
            <p:ph type="title" hasCustomPrompt="1"/>
          </p:nvPr>
        </p:nvSpPr>
        <p:spPr>
          <a:xfrm>
            <a:off x="6312966" y="481903"/>
            <a:ext cx="5396434" cy="1018552"/>
          </a:xfrm>
        </p:spPr>
        <p:txBody>
          <a:bodyPr/>
          <a:lstStyle>
            <a:lvl1pPr>
              <a:defRPr>
                <a:solidFill>
                  <a:schemeClr val="accent1">
                    <a:lumMod val="75000"/>
                  </a:schemeClr>
                </a:solidFill>
                <a:latin typeface="+mn-lt"/>
              </a:defRPr>
            </a:lvl1pPr>
          </a:lstStyle>
          <a:p>
            <a:r>
              <a:rPr lang="en-US"/>
              <a:t>Page Heading</a:t>
            </a:r>
          </a:p>
        </p:txBody>
      </p:sp>
      <p:sp>
        <p:nvSpPr>
          <p:cNvPr id="22" name="Content Placeholder 2"/>
          <p:cNvSpPr>
            <a:spLocks noGrp="1"/>
          </p:cNvSpPr>
          <p:nvPr>
            <p:ph idx="1"/>
          </p:nvPr>
        </p:nvSpPr>
        <p:spPr>
          <a:xfrm>
            <a:off x="6312966" y="1797913"/>
            <a:ext cx="5396434" cy="3754586"/>
          </a:xfrm>
        </p:spPr>
        <p:txBody>
          <a:bodyPr/>
          <a:lstStyle>
            <a:lvl1pPr>
              <a:buClr>
                <a:schemeClr val="accent1">
                  <a:lumMod val="75000"/>
                </a:schemeClr>
              </a:buClr>
              <a:defRPr/>
            </a:lvl1pPr>
            <a:lvl2pPr>
              <a:buClr>
                <a:schemeClr val="accent1">
                  <a:lumMod val="75000"/>
                </a:schemeClr>
              </a:buClr>
              <a:defRPr/>
            </a:lvl2pPr>
            <a:lvl3pPr>
              <a:buClr>
                <a:schemeClr val="accent1">
                  <a:lumMod val="75000"/>
                </a:schemeClr>
              </a:buClr>
              <a:defRPr/>
            </a:lvl3pPr>
            <a:lvl4pPr>
              <a:buClr>
                <a:schemeClr val="accent1">
                  <a:lumMod val="75000"/>
                </a:schemeClr>
              </a:buClr>
              <a:defRPr/>
            </a:lvl4pPr>
            <a:lvl5pPr>
              <a:buClr>
                <a:schemeClr val="accent1">
                  <a:lumMod val="75000"/>
                </a:schemeClr>
              </a:buCl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8812726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3_Blank">
    <p:spTree>
      <p:nvGrpSpPr>
        <p:cNvPr id="1" name=""/>
        <p:cNvGrpSpPr/>
        <p:nvPr/>
      </p:nvGrpSpPr>
      <p:grpSpPr>
        <a:xfrm>
          <a:off x="0" y="0"/>
          <a:ext cx="0" cy="0"/>
          <a:chOff x="0" y="0"/>
          <a:chExt cx="0" cy="0"/>
        </a:xfrm>
      </p:grpSpPr>
      <p:sp>
        <p:nvSpPr>
          <p:cNvPr id="6" name="Picture Placeholder 6">
            <a:extLst>
              <a:ext uri="{FF2B5EF4-FFF2-40B4-BE49-F238E27FC236}">
                <a16:creationId xmlns:a16="http://schemas.microsoft.com/office/drawing/2014/main" id="{5DA2DB44-BC59-4C0D-B6BA-D0618B68915E}"/>
              </a:ext>
            </a:extLst>
          </p:cNvPr>
          <p:cNvSpPr>
            <a:spLocks noGrp="1"/>
          </p:cNvSpPr>
          <p:nvPr>
            <p:ph type="pic" sz="quarter" idx="13" hasCustomPrompt="1"/>
          </p:nvPr>
        </p:nvSpPr>
        <p:spPr>
          <a:xfrm>
            <a:off x="6269306" y="481903"/>
            <a:ext cx="5483754" cy="5070595"/>
          </a:xfrm>
          <a:pattFill prst="lgGrid">
            <a:fgClr>
              <a:schemeClr val="accent1"/>
            </a:fgClr>
            <a:bgClr>
              <a:schemeClr val="bg1"/>
            </a:bgClr>
          </a:pattFill>
        </p:spPr>
        <p:txBody>
          <a:bodyPr anchor="ctr">
            <a:normAutofit/>
          </a:bodyPr>
          <a:lstStyle>
            <a:lvl1pPr marL="0" indent="0" algn="ctr">
              <a:buNone/>
              <a:defRPr sz="1800"/>
            </a:lvl1pPr>
          </a:lstStyle>
          <a:p>
            <a:r>
              <a:rPr lang="en-US"/>
              <a:t>Drag and drop your picture here</a:t>
            </a:r>
          </a:p>
        </p:txBody>
      </p:sp>
      <p:sp>
        <p:nvSpPr>
          <p:cNvPr id="11" name="Rectangle 10"/>
          <p:cNvSpPr/>
          <p:nvPr userDrawn="1"/>
        </p:nvSpPr>
        <p:spPr>
          <a:xfrm>
            <a:off x="0" y="5849957"/>
            <a:ext cx="12192000" cy="672029"/>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userDrawn="1"/>
        </p:nvSpPr>
        <p:spPr>
          <a:xfrm>
            <a:off x="9397389" y="5552499"/>
            <a:ext cx="2093206" cy="1222873"/>
          </a:xfrm>
          <a:prstGeom prst="rect">
            <a:avLst/>
          </a:prstGeom>
          <a:solidFill>
            <a:schemeClr val="bg1"/>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3" name="Picture 1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585029" y="5712245"/>
            <a:ext cx="1784028" cy="947450"/>
          </a:xfrm>
          <a:prstGeom prst="rect">
            <a:avLst/>
          </a:prstGeom>
        </p:spPr>
      </p:pic>
      <p:sp>
        <p:nvSpPr>
          <p:cNvPr id="14" name="TextBox 13"/>
          <p:cNvSpPr txBox="1"/>
          <p:nvPr userDrawn="1"/>
        </p:nvSpPr>
        <p:spPr>
          <a:xfrm>
            <a:off x="2020991" y="6047624"/>
            <a:ext cx="2573039" cy="307777"/>
          </a:xfrm>
          <a:prstGeom prst="rect">
            <a:avLst/>
          </a:prstGeom>
          <a:noFill/>
        </p:spPr>
        <p:txBody>
          <a:bodyPr wrap="square" rtlCol="0">
            <a:spAutoFit/>
          </a:bodyPr>
          <a:lstStyle/>
          <a:p>
            <a:r>
              <a:rPr lang="en-US" sz="1400">
                <a:solidFill>
                  <a:schemeClr val="bg1"/>
                </a:solidFill>
              </a:rPr>
              <a:t>shpllc.com | 912-691-5711 </a:t>
            </a:r>
          </a:p>
        </p:txBody>
      </p:sp>
      <p:pic>
        <p:nvPicPr>
          <p:cNvPr id="15" name="Picture 14"/>
          <p:cNvPicPr/>
          <p:nvPr userDrawn="1"/>
        </p:nvPicPr>
        <p:blipFill>
          <a:blip r:embed="rId3">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1609777" y="6047624"/>
            <a:ext cx="311045" cy="311045"/>
          </a:xfrm>
          <a:prstGeom prst="rect">
            <a:avLst/>
          </a:prstGeom>
        </p:spPr>
      </p:pic>
      <p:pic>
        <p:nvPicPr>
          <p:cNvPr id="16" name="Picture 15"/>
          <p:cNvPicPr/>
          <p:nvPr userDrawn="1"/>
        </p:nvPicPr>
        <p:blipFill>
          <a:blip r:embed="rId4">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790623" y="6047624"/>
            <a:ext cx="311045" cy="311045"/>
          </a:xfrm>
          <a:prstGeom prst="rect">
            <a:avLst/>
          </a:prstGeom>
        </p:spPr>
      </p:pic>
      <p:pic>
        <p:nvPicPr>
          <p:cNvPr id="17" name="Picture 16"/>
          <p:cNvPicPr/>
          <p:nvPr userDrawn="1"/>
        </p:nvPicPr>
        <p:blipFill>
          <a:blip r:embed="rId5">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382683" y="6048259"/>
            <a:ext cx="311045" cy="311045"/>
          </a:xfrm>
          <a:prstGeom prst="rect">
            <a:avLst/>
          </a:prstGeom>
        </p:spPr>
      </p:pic>
      <p:pic>
        <p:nvPicPr>
          <p:cNvPr id="18" name="Picture 17"/>
          <p:cNvPicPr/>
          <p:nvPr userDrawn="1"/>
        </p:nvPicPr>
        <p:blipFill>
          <a:blip r:embed="rId6">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1198563" y="6047624"/>
            <a:ext cx="311045" cy="311045"/>
          </a:xfrm>
          <a:prstGeom prst="rect">
            <a:avLst/>
          </a:prstGeom>
        </p:spPr>
      </p:pic>
      <p:sp>
        <p:nvSpPr>
          <p:cNvPr id="21" name="Title 1"/>
          <p:cNvSpPr>
            <a:spLocks noGrp="1"/>
          </p:cNvSpPr>
          <p:nvPr>
            <p:ph type="title" hasCustomPrompt="1"/>
          </p:nvPr>
        </p:nvSpPr>
        <p:spPr>
          <a:xfrm>
            <a:off x="414661" y="481903"/>
            <a:ext cx="5396434" cy="1018552"/>
          </a:xfrm>
        </p:spPr>
        <p:txBody>
          <a:bodyPr/>
          <a:lstStyle>
            <a:lvl1pPr>
              <a:defRPr>
                <a:solidFill>
                  <a:schemeClr val="accent1">
                    <a:lumMod val="75000"/>
                  </a:schemeClr>
                </a:solidFill>
                <a:latin typeface="+mn-lt"/>
              </a:defRPr>
            </a:lvl1pPr>
          </a:lstStyle>
          <a:p>
            <a:r>
              <a:rPr lang="en-US"/>
              <a:t>Page Heading</a:t>
            </a:r>
          </a:p>
        </p:txBody>
      </p:sp>
      <p:sp>
        <p:nvSpPr>
          <p:cNvPr id="22" name="Content Placeholder 2"/>
          <p:cNvSpPr>
            <a:spLocks noGrp="1"/>
          </p:cNvSpPr>
          <p:nvPr>
            <p:ph idx="1"/>
          </p:nvPr>
        </p:nvSpPr>
        <p:spPr>
          <a:xfrm>
            <a:off x="414661" y="1797913"/>
            <a:ext cx="5396434" cy="3754586"/>
          </a:xfrm>
        </p:spPr>
        <p:txBody>
          <a:bodyPr/>
          <a:lstStyle>
            <a:lvl1pPr>
              <a:buClr>
                <a:schemeClr val="accent1">
                  <a:lumMod val="75000"/>
                </a:schemeClr>
              </a:buClr>
              <a:defRPr/>
            </a:lvl1pPr>
            <a:lvl2pPr>
              <a:buClr>
                <a:schemeClr val="accent1">
                  <a:lumMod val="75000"/>
                </a:schemeClr>
              </a:buClr>
              <a:defRPr/>
            </a:lvl2pPr>
            <a:lvl3pPr>
              <a:buClr>
                <a:schemeClr val="accent1">
                  <a:lumMod val="75000"/>
                </a:schemeClr>
              </a:buClr>
              <a:defRPr/>
            </a:lvl3pPr>
            <a:lvl4pPr>
              <a:buClr>
                <a:schemeClr val="accent1">
                  <a:lumMod val="75000"/>
                </a:schemeClr>
              </a:buClr>
              <a:defRPr/>
            </a:lvl4pPr>
            <a:lvl5pPr>
              <a:buClr>
                <a:schemeClr val="accent1">
                  <a:lumMod val="75000"/>
                </a:schemeClr>
              </a:buCl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20602379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5_Blank">
    <p:spTree>
      <p:nvGrpSpPr>
        <p:cNvPr id="1" name=""/>
        <p:cNvGrpSpPr/>
        <p:nvPr/>
      </p:nvGrpSpPr>
      <p:grpSpPr>
        <a:xfrm>
          <a:off x="0" y="0"/>
          <a:ext cx="0" cy="0"/>
          <a:chOff x="0" y="0"/>
          <a:chExt cx="0" cy="0"/>
        </a:xfrm>
      </p:grpSpPr>
      <p:sp>
        <p:nvSpPr>
          <p:cNvPr id="6" name="Picture Placeholder 6">
            <a:extLst>
              <a:ext uri="{FF2B5EF4-FFF2-40B4-BE49-F238E27FC236}">
                <a16:creationId xmlns:a16="http://schemas.microsoft.com/office/drawing/2014/main" id="{5DA2DB44-BC59-4C0D-B6BA-D0618B68915E}"/>
              </a:ext>
            </a:extLst>
          </p:cNvPr>
          <p:cNvSpPr>
            <a:spLocks noGrp="1"/>
          </p:cNvSpPr>
          <p:nvPr>
            <p:ph type="pic" sz="quarter" idx="13" hasCustomPrompt="1"/>
          </p:nvPr>
        </p:nvSpPr>
        <p:spPr>
          <a:xfrm>
            <a:off x="6932103" y="1673630"/>
            <a:ext cx="4084319" cy="2313940"/>
          </a:xfrm>
          <a:pattFill prst="lgGrid">
            <a:fgClr>
              <a:schemeClr val="accent1"/>
            </a:fgClr>
            <a:bgClr>
              <a:schemeClr val="bg1"/>
            </a:bgClr>
          </a:pattFill>
        </p:spPr>
        <p:txBody>
          <a:bodyPr anchor="ctr">
            <a:normAutofit/>
          </a:bodyPr>
          <a:lstStyle>
            <a:lvl1pPr marL="0" indent="0" algn="ctr">
              <a:buNone/>
              <a:defRPr sz="1800"/>
            </a:lvl1pPr>
          </a:lstStyle>
          <a:p>
            <a:r>
              <a:rPr lang="en-US"/>
              <a:t>Drag and drop your picture here</a:t>
            </a:r>
          </a:p>
        </p:txBody>
      </p:sp>
      <p:pic>
        <p:nvPicPr>
          <p:cNvPr id="20" name="Picture 19">
            <a:extLst>
              <a:ext uri="{FF2B5EF4-FFF2-40B4-BE49-F238E27FC236}">
                <a16:creationId xmlns:a16="http://schemas.microsoft.com/office/drawing/2014/main" id="{D84D11FC-9EA1-4EA8-A49E-0279A98E3E18}"/>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777407" y="1500455"/>
            <a:ext cx="4393712" cy="3517392"/>
          </a:xfrm>
          <a:prstGeom prst="rect">
            <a:avLst/>
          </a:prstGeom>
        </p:spPr>
      </p:pic>
      <p:sp>
        <p:nvSpPr>
          <p:cNvPr id="11" name="Rectangle 10"/>
          <p:cNvSpPr/>
          <p:nvPr userDrawn="1"/>
        </p:nvSpPr>
        <p:spPr>
          <a:xfrm>
            <a:off x="0" y="5849957"/>
            <a:ext cx="12192000" cy="672029"/>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userDrawn="1"/>
        </p:nvSpPr>
        <p:spPr>
          <a:xfrm>
            <a:off x="9397389" y="5552499"/>
            <a:ext cx="2093206" cy="1222873"/>
          </a:xfrm>
          <a:prstGeom prst="rect">
            <a:avLst/>
          </a:prstGeom>
          <a:solidFill>
            <a:schemeClr val="bg1"/>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3" name="Picture 12"/>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9585029" y="5712245"/>
            <a:ext cx="1784028" cy="947450"/>
          </a:xfrm>
          <a:prstGeom prst="rect">
            <a:avLst/>
          </a:prstGeom>
        </p:spPr>
      </p:pic>
      <p:sp>
        <p:nvSpPr>
          <p:cNvPr id="14" name="TextBox 13"/>
          <p:cNvSpPr txBox="1"/>
          <p:nvPr userDrawn="1"/>
        </p:nvSpPr>
        <p:spPr>
          <a:xfrm>
            <a:off x="2020991" y="6047624"/>
            <a:ext cx="2573039" cy="307777"/>
          </a:xfrm>
          <a:prstGeom prst="rect">
            <a:avLst/>
          </a:prstGeom>
          <a:noFill/>
        </p:spPr>
        <p:txBody>
          <a:bodyPr wrap="square" rtlCol="0">
            <a:spAutoFit/>
          </a:bodyPr>
          <a:lstStyle/>
          <a:p>
            <a:r>
              <a:rPr lang="en-US" sz="1400">
                <a:solidFill>
                  <a:schemeClr val="bg1"/>
                </a:solidFill>
              </a:rPr>
              <a:t>shpllc.com | 912-691-5711 </a:t>
            </a:r>
          </a:p>
        </p:txBody>
      </p:sp>
      <p:pic>
        <p:nvPicPr>
          <p:cNvPr id="15" name="Picture 14"/>
          <p:cNvPicPr/>
          <p:nvPr userDrawn="1"/>
        </p:nvPicPr>
        <p:blipFill>
          <a:blip r:embed="rId4">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1609777" y="6047624"/>
            <a:ext cx="311045" cy="311045"/>
          </a:xfrm>
          <a:prstGeom prst="rect">
            <a:avLst/>
          </a:prstGeom>
        </p:spPr>
      </p:pic>
      <p:pic>
        <p:nvPicPr>
          <p:cNvPr id="16" name="Picture 15"/>
          <p:cNvPicPr/>
          <p:nvPr userDrawn="1"/>
        </p:nvPicPr>
        <p:blipFill>
          <a:blip r:embed="rId5">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790623" y="6047624"/>
            <a:ext cx="311045" cy="311045"/>
          </a:xfrm>
          <a:prstGeom prst="rect">
            <a:avLst/>
          </a:prstGeom>
        </p:spPr>
      </p:pic>
      <p:pic>
        <p:nvPicPr>
          <p:cNvPr id="17" name="Picture 16"/>
          <p:cNvPicPr/>
          <p:nvPr userDrawn="1"/>
        </p:nvPicPr>
        <p:blipFill>
          <a:blip r:embed="rId6">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382683" y="6048259"/>
            <a:ext cx="311045" cy="311045"/>
          </a:xfrm>
          <a:prstGeom prst="rect">
            <a:avLst/>
          </a:prstGeom>
        </p:spPr>
      </p:pic>
      <p:pic>
        <p:nvPicPr>
          <p:cNvPr id="18" name="Picture 17"/>
          <p:cNvPicPr/>
          <p:nvPr userDrawn="1"/>
        </p:nvPicPr>
        <p:blipFill>
          <a:blip r:embed="rId7">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1198563" y="6047624"/>
            <a:ext cx="311045" cy="311045"/>
          </a:xfrm>
          <a:prstGeom prst="rect">
            <a:avLst/>
          </a:prstGeom>
        </p:spPr>
      </p:pic>
      <p:sp>
        <p:nvSpPr>
          <p:cNvPr id="21" name="Title 1"/>
          <p:cNvSpPr>
            <a:spLocks noGrp="1"/>
          </p:cNvSpPr>
          <p:nvPr>
            <p:ph type="title" hasCustomPrompt="1"/>
          </p:nvPr>
        </p:nvSpPr>
        <p:spPr>
          <a:xfrm>
            <a:off x="414661" y="481903"/>
            <a:ext cx="5396434" cy="1018552"/>
          </a:xfrm>
        </p:spPr>
        <p:txBody>
          <a:bodyPr/>
          <a:lstStyle>
            <a:lvl1pPr>
              <a:defRPr>
                <a:solidFill>
                  <a:schemeClr val="accent1">
                    <a:lumMod val="75000"/>
                  </a:schemeClr>
                </a:solidFill>
                <a:latin typeface="+mn-lt"/>
              </a:defRPr>
            </a:lvl1pPr>
          </a:lstStyle>
          <a:p>
            <a:r>
              <a:rPr lang="en-US"/>
              <a:t>Page Heading</a:t>
            </a:r>
          </a:p>
        </p:txBody>
      </p:sp>
      <p:sp>
        <p:nvSpPr>
          <p:cNvPr id="22" name="Content Placeholder 2"/>
          <p:cNvSpPr>
            <a:spLocks noGrp="1"/>
          </p:cNvSpPr>
          <p:nvPr>
            <p:ph idx="1"/>
          </p:nvPr>
        </p:nvSpPr>
        <p:spPr>
          <a:xfrm>
            <a:off x="414661" y="1797913"/>
            <a:ext cx="5396434" cy="3754586"/>
          </a:xfrm>
        </p:spPr>
        <p:txBody>
          <a:bodyPr/>
          <a:lstStyle>
            <a:lvl1pPr>
              <a:buClr>
                <a:schemeClr val="accent1">
                  <a:lumMod val="75000"/>
                </a:schemeClr>
              </a:buClr>
              <a:defRPr/>
            </a:lvl1pPr>
            <a:lvl2pPr>
              <a:buClr>
                <a:schemeClr val="accent1">
                  <a:lumMod val="75000"/>
                </a:schemeClr>
              </a:buClr>
              <a:defRPr/>
            </a:lvl2pPr>
            <a:lvl3pPr>
              <a:buClr>
                <a:schemeClr val="accent1">
                  <a:lumMod val="75000"/>
                </a:schemeClr>
              </a:buClr>
              <a:defRPr/>
            </a:lvl3pPr>
            <a:lvl4pPr>
              <a:buClr>
                <a:schemeClr val="accent1">
                  <a:lumMod val="75000"/>
                </a:schemeClr>
              </a:buClr>
              <a:defRPr/>
            </a:lvl4pPr>
            <a:lvl5pPr>
              <a:buClr>
                <a:schemeClr val="accent1">
                  <a:lumMod val="75000"/>
                </a:schemeClr>
              </a:buCl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81223754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Tree>
    <p:extLst>
      <p:ext uri="{BB962C8B-B14F-4D97-AF65-F5344CB8AC3E}">
        <p14:creationId xmlns:p14="http://schemas.microsoft.com/office/powerpoint/2010/main" val="29491403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4_Title Slide">
    <p:spTree>
      <p:nvGrpSpPr>
        <p:cNvPr id="1" name=""/>
        <p:cNvGrpSpPr/>
        <p:nvPr/>
      </p:nvGrpSpPr>
      <p:grpSpPr>
        <a:xfrm>
          <a:off x="0" y="0"/>
          <a:ext cx="0" cy="0"/>
          <a:chOff x="0" y="0"/>
          <a:chExt cx="0" cy="0"/>
        </a:xfrm>
      </p:grpSpPr>
      <p:sp>
        <p:nvSpPr>
          <p:cNvPr id="15" name="Rectangle 14">
            <a:extLst>
              <a:ext uri="{FF2B5EF4-FFF2-40B4-BE49-F238E27FC236}">
                <a16:creationId xmlns:a16="http://schemas.microsoft.com/office/drawing/2014/main" id="{B5E6ACAB-C341-4F22-B4CC-C99801714F1D}"/>
              </a:ext>
            </a:extLst>
          </p:cNvPr>
          <p:cNvSpPr/>
          <p:nvPr userDrawn="1"/>
        </p:nvSpPr>
        <p:spPr>
          <a:xfrm>
            <a:off x="0" y="-22783"/>
            <a:ext cx="12192000" cy="5483784"/>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hasCustomPrompt="1"/>
          </p:nvPr>
        </p:nvSpPr>
        <p:spPr>
          <a:xfrm>
            <a:off x="1524000" y="2069098"/>
            <a:ext cx="9144000" cy="1017134"/>
          </a:xfrm>
        </p:spPr>
        <p:txBody>
          <a:bodyPr anchor="b"/>
          <a:lstStyle>
            <a:lvl1pPr algn="ctr">
              <a:defRPr sz="6000">
                <a:solidFill>
                  <a:schemeClr val="bg1"/>
                </a:solidFill>
              </a:defRPr>
            </a:lvl1pPr>
          </a:lstStyle>
          <a:p>
            <a:r>
              <a:rPr lang="en-US"/>
              <a:t>Presentation Title</a:t>
            </a:r>
          </a:p>
        </p:txBody>
      </p:sp>
      <p:sp>
        <p:nvSpPr>
          <p:cNvPr id="3" name="Subtitle 2"/>
          <p:cNvSpPr>
            <a:spLocks noGrp="1"/>
          </p:cNvSpPr>
          <p:nvPr>
            <p:ph type="subTitle" idx="1" hasCustomPrompt="1"/>
          </p:nvPr>
        </p:nvSpPr>
        <p:spPr>
          <a:xfrm>
            <a:off x="1524000" y="3178307"/>
            <a:ext cx="9144000" cy="1326668"/>
          </a:xfrm>
        </p:spPr>
        <p:txBody>
          <a:bodyPr/>
          <a:lstStyle>
            <a:lvl1pPr marL="0" indent="0" algn="ctr">
              <a:buNone/>
              <a:defRPr sz="2400" baseline="0">
                <a:solidFill>
                  <a:schemeClr val="bg2"/>
                </a:solidFill>
                <a:latin typeface="+mj-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Speaker Name, Speaker Title</a:t>
            </a:r>
          </a:p>
        </p:txBody>
      </p:sp>
      <p:sp>
        <p:nvSpPr>
          <p:cNvPr id="7" name="Rectangle 6"/>
          <p:cNvSpPr/>
          <p:nvPr userDrawn="1"/>
        </p:nvSpPr>
        <p:spPr>
          <a:xfrm>
            <a:off x="0" y="5849957"/>
            <a:ext cx="12192000" cy="672029"/>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userDrawn="1"/>
        </p:nvSpPr>
        <p:spPr>
          <a:xfrm>
            <a:off x="9397389" y="5552499"/>
            <a:ext cx="2093206" cy="1222873"/>
          </a:xfrm>
          <a:prstGeom prst="rect">
            <a:avLst/>
          </a:prstGeom>
          <a:solidFill>
            <a:schemeClr val="bg1"/>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585029" y="5712245"/>
            <a:ext cx="1784028" cy="947450"/>
          </a:xfrm>
          <a:prstGeom prst="rect">
            <a:avLst/>
          </a:prstGeom>
        </p:spPr>
      </p:pic>
      <p:sp>
        <p:nvSpPr>
          <p:cNvPr id="10" name="TextBox 9"/>
          <p:cNvSpPr txBox="1"/>
          <p:nvPr userDrawn="1"/>
        </p:nvSpPr>
        <p:spPr>
          <a:xfrm>
            <a:off x="2020991" y="6047624"/>
            <a:ext cx="2573039" cy="307777"/>
          </a:xfrm>
          <a:prstGeom prst="rect">
            <a:avLst/>
          </a:prstGeom>
          <a:noFill/>
        </p:spPr>
        <p:txBody>
          <a:bodyPr wrap="square" rtlCol="0">
            <a:spAutoFit/>
          </a:bodyPr>
          <a:lstStyle/>
          <a:p>
            <a:r>
              <a:rPr lang="en-US" sz="1400">
                <a:solidFill>
                  <a:schemeClr val="bg1"/>
                </a:solidFill>
              </a:rPr>
              <a:t>shpllc.com | 912-691-5711 </a:t>
            </a:r>
          </a:p>
        </p:txBody>
      </p:sp>
      <p:pic>
        <p:nvPicPr>
          <p:cNvPr id="11" name="Picture 10"/>
          <p:cNvPicPr/>
          <p:nvPr userDrawn="1"/>
        </p:nvPicPr>
        <p:blipFill>
          <a:blip r:embed="rId3">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1609777" y="6047624"/>
            <a:ext cx="311045" cy="311045"/>
          </a:xfrm>
          <a:prstGeom prst="rect">
            <a:avLst/>
          </a:prstGeom>
        </p:spPr>
      </p:pic>
      <p:pic>
        <p:nvPicPr>
          <p:cNvPr id="12" name="Picture 11"/>
          <p:cNvPicPr/>
          <p:nvPr userDrawn="1"/>
        </p:nvPicPr>
        <p:blipFill>
          <a:blip r:embed="rId4">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790623" y="6047624"/>
            <a:ext cx="311045" cy="311045"/>
          </a:xfrm>
          <a:prstGeom prst="rect">
            <a:avLst/>
          </a:prstGeom>
        </p:spPr>
      </p:pic>
      <p:pic>
        <p:nvPicPr>
          <p:cNvPr id="13" name="Picture 12"/>
          <p:cNvPicPr/>
          <p:nvPr userDrawn="1"/>
        </p:nvPicPr>
        <p:blipFill>
          <a:blip r:embed="rId5">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382683" y="6048259"/>
            <a:ext cx="311045" cy="311045"/>
          </a:xfrm>
          <a:prstGeom prst="rect">
            <a:avLst/>
          </a:prstGeom>
        </p:spPr>
      </p:pic>
      <p:pic>
        <p:nvPicPr>
          <p:cNvPr id="14" name="Picture 13"/>
          <p:cNvPicPr/>
          <p:nvPr userDrawn="1"/>
        </p:nvPicPr>
        <p:blipFill>
          <a:blip r:embed="rId6">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1198563" y="6047624"/>
            <a:ext cx="311045" cy="311045"/>
          </a:xfrm>
          <a:prstGeom prst="rect">
            <a:avLst/>
          </a:prstGeom>
        </p:spPr>
      </p:pic>
    </p:spTree>
    <p:extLst>
      <p:ext uri="{BB962C8B-B14F-4D97-AF65-F5344CB8AC3E}">
        <p14:creationId xmlns:p14="http://schemas.microsoft.com/office/powerpoint/2010/main" val="4104176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3_Title Slide">
    <p:spTree>
      <p:nvGrpSpPr>
        <p:cNvPr id="1" name=""/>
        <p:cNvGrpSpPr/>
        <p:nvPr/>
      </p:nvGrpSpPr>
      <p:grpSpPr>
        <a:xfrm>
          <a:off x="0" y="0"/>
          <a:ext cx="0" cy="0"/>
          <a:chOff x="0" y="0"/>
          <a:chExt cx="0" cy="0"/>
        </a:xfrm>
      </p:grpSpPr>
      <p:sp>
        <p:nvSpPr>
          <p:cNvPr id="15" name="Picture Placeholder 6">
            <a:extLst>
              <a:ext uri="{FF2B5EF4-FFF2-40B4-BE49-F238E27FC236}">
                <a16:creationId xmlns:a16="http://schemas.microsoft.com/office/drawing/2014/main" id="{085CADB1-C9FF-48EF-BF24-959E292AA098}"/>
              </a:ext>
            </a:extLst>
          </p:cNvPr>
          <p:cNvSpPr>
            <a:spLocks noGrp="1"/>
          </p:cNvSpPr>
          <p:nvPr>
            <p:ph type="pic" sz="quarter" idx="11" hasCustomPrompt="1"/>
          </p:nvPr>
        </p:nvSpPr>
        <p:spPr>
          <a:xfrm>
            <a:off x="0" y="0"/>
            <a:ext cx="12192000" cy="5545660"/>
          </a:xfrm>
          <a:pattFill prst="lgGrid">
            <a:fgClr>
              <a:schemeClr val="accent1"/>
            </a:fgClr>
            <a:bgClr>
              <a:schemeClr val="bg1"/>
            </a:bgClr>
          </a:pattFill>
        </p:spPr>
        <p:txBody>
          <a:bodyPr anchor="ctr">
            <a:normAutofit/>
          </a:bodyPr>
          <a:lstStyle>
            <a:lvl1pPr marL="0" indent="0" algn="ctr">
              <a:buNone/>
              <a:defRPr sz="1800"/>
            </a:lvl1pPr>
          </a:lstStyle>
          <a:p>
            <a:r>
              <a:rPr lang="en-US"/>
              <a:t>Drag and drop your picture here</a:t>
            </a:r>
          </a:p>
        </p:txBody>
      </p:sp>
      <p:sp>
        <p:nvSpPr>
          <p:cNvPr id="7" name="Rectangle 6"/>
          <p:cNvSpPr/>
          <p:nvPr userDrawn="1"/>
        </p:nvSpPr>
        <p:spPr>
          <a:xfrm>
            <a:off x="0" y="5849957"/>
            <a:ext cx="12192000" cy="672029"/>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userDrawn="1"/>
        </p:nvSpPr>
        <p:spPr>
          <a:xfrm>
            <a:off x="9397389" y="5552499"/>
            <a:ext cx="2093206" cy="1222873"/>
          </a:xfrm>
          <a:prstGeom prst="rect">
            <a:avLst/>
          </a:prstGeom>
          <a:solidFill>
            <a:schemeClr val="bg1"/>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585029" y="5712245"/>
            <a:ext cx="1784028" cy="947450"/>
          </a:xfrm>
          <a:prstGeom prst="rect">
            <a:avLst/>
          </a:prstGeom>
        </p:spPr>
      </p:pic>
      <p:sp>
        <p:nvSpPr>
          <p:cNvPr id="10" name="TextBox 9"/>
          <p:cNvSpPr txBox="1"/>
          <p:nvPr userDrawn="1"/>
        </p:nvSpPr>
        <p:spPr>
          <a:xfrm>
            <a:off x="2020991" y="6047624"/>
            <a:ext cx="2573039" cy="307777"/>
          </a:xfrm>
          <a:prstGeom prst="rect">
            <a:avLst/>
          </a:prstGeom>
          <a:noFill/>
        </p:spPr>
        <p:txBody>
          <a:bodyPr wrap="square" rtlCol="0">
            <a:spAutoFit/>
          </a:bodyPr>
          <a:lstStyle/>
          <a:p>
            <a:r>
              <a:rPr lang="en-US" sz="1400">
                <a:solidFill>
                  <a:schemeClr val="bg1"/>
                </a:solidFill>
              </a:rPr>
              <a:t>shpllc.com | 912-691-5711 </a:t>
            </a:r>
          </a:p>
        </p:txBody>
      </p:sp>
      <p:pic>
        <p:nvPicPr>
          <p:cNvPr id="11" name="Picture 10"/>
          <p:cNvPicPr/>
          <p:nvPr userDrawn="1"/>
        </p:nvPicPr>
        <p:blipFill>
          <a:blip r:embed="rId3">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1609777" y="6047624"/>
            <a:ext cx="311045" cy="311045"/>
          </a:xfrm>
          <a:prstGeom prst="rect">
            <a:avLst/>
          </a:prstGeom>
        </p:spPr>
      </p:pic>
      <p:pic>
        <p:nvPicPr>
          <p:cNvPr id="12" name="Picture 11"/>
          <p:cNvPicPr/>
          <p:nvPr userDrawn="1"/>
        </p:nvPicPr>
        <p:blipFill>
          <a:blip r:embed="rId4">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790623" y="6047624"/>
            <a:ext cx="311045" cy="311045"/>
          </a:xfrm>
          <a:prstGeom prst="rect">
            <a:avLst/>
          </a:prstGeom>
        </p:spPr>
      </p:pic>
      <p:pic>
        <p:nvPicPr>
          <p:cNvPr id="13" name="Picture 12"/>
          <p:cNvPicPr/>
          <p:nvPr userDrawn="1"/>
        </p:nvPicPr>
        <p:blipFill>
          <a:blip r:embed="rId5">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382683" y="6048259"/>
            <a:ext cx="311045" cy="311045"/>
          </a:xfrm>
          <a:prstGeom prst="rect">
            <a:avLst/>
          </a:prstGeom>
        </p:spPr>
      </p:pic>
      <p:pic>
        <p:nvPicPr>
          <p:cNvPr id="14" name="Picture 13"/>
          <p:cNvPicPr/>
          <p:nvPr userDrawn="1"/>
        </p:nvPicPr>
        <p:blipFill>
          <a:blip r:embed="rId6">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1198563" y="6047624"/>
            <a:ext cx="311045" cy="311045"/>
          </a:xfrm>
          <a:prstGeom prst="rect">
            <a:avLst/>
          </a:prstGeom>
        </p:spPr>
      </p:pic>
      <p:sp>
        <p:nvSpPr>
          <p:cNvPr id="2" name="Title 1"/>
          <p:cNvSpPr>
            <a:spLocks noGrp="1"/>
          </p:cNvSpPr>
          <p:nvPr>
            <p:ph type="ctrTitle" hasCustomPrompt="1"/>
          </p:nvPr>
        </p:nvSpPr>
        <p:spPr>
          <a:xfrm>
            <a:off x="1524000" y="1959439"/>
            <a:ext cx="9144000" cy="1017134"/>
          </a:xfrm>
        </p:spPr>
        <p:txBody>
          <a:bodyPr anchor="b"/>
          <a:lstStyle>
            <a:lvl1pPr algn="ctr">
              <a:defRPr sz="6000">
                <a:solidFill>
                  <a:schemeClr val="bg1"/>
                </a:solidFill>
              </a:defRPr>
            </a:lvl1pPr>
          </a:lstStyle>
          <a:p>
            <a:r>
              <a:rPr lang="en-US"/>
              <a:t>Presentation Title</a:t>
            </a:r>
          </a:p>
        </p:txBody>
      </p:sp>
      <p:sp>
        <p:nvSpPr>
          <p:cNvPr id="3" name="Subtitle 2"/>
          <p:cNvSpPr>
            <a:spLocks noGrp="1"/>
          </p:cNvSpPr>
          <p:nvPr>
            <p:ph type="subTitle" idx="1" hasCustomPrompt="1"/>
          </p:nvPr>
        </p:nvSpPr>
        <p:spPr>
          <a:xfrm>
            <a:off x="1524000" y="3068648"/>
            <a:ext cx="9144000" cy="1326668"/>
          </a:xfrm>
        </p:spPr>
        <p:txBody>
          <a:bodyPr/>
          <a:lstStyle>
            <a:lvl1pPr marL="0" indent="0" algn="ctr">
              <a:buNone/>
              <a:defRPr sz="2400" baseline="0">
                <a:solidFill>
                  <a:schemeClr val="bg2"/>
                </a:solidFill>
                <a:latin typeface="+mj-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Speaker Name, Speaker Title</a:t>
            </a:r>
          </a:p>
        </p:txBody>
      </p:sp>
    </p:spTree>
    <p:extLst>
      <p:ext uri="{BB962C8B-B14F-4D97-AF65-F5344CB8AC3E}">
        <p14:creationId xmlns:p14="http://schemas.microsoft.com/office/powerpoint/2010/main" val="10635679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1524000" y="2950037"/>
            <a:ext cx="9144000" cy="1017134"/>
          </a:xfrm>
        </p:spPr>
        <p:txBody>
          <a:bodyPr anchor="b"/>
          <a:lstStyle>
            <a:lvl1pPr algn="ctr">
              <a:defRPr sz="6000">
                <a:solidFill>
                  <a:schemeClr val="accent1">
                    <a:lumMod val="75000"/>
                  </a:schemeClr>
                </a:solidFill>
              </a:defRPr>
            </a:lvl1pPr>
          </a:lstStyle>
          <a:p>
            <a:r>
              <a:rPr lang="en-US"/>
              <a:t>Presentation Title</a:t>
            </a:r>
          </a:p>
        </p:txBody>
      </p:sp>
      <p:sp>
        <p:nvSpPr>
          <p:cNvPr id="3" name="Subtitle 2"/>
          <p:cNvSpPr>
            <a:spLocks noGrp="1"/>
          </p:cNvSpPr>
          <p:nvPr>
            <p:ph type="subTitle" idx="1" hasCustomPrompt="1"/>
          </p:nvPr>
        </p:nvSpPr>
        <p:spPr>
          <a:xfrm>
            <a:off x="1524000" y="4059246"/>
            <a:ext cx="9144000" cy="1326668"/>
          </a:xfrm>
        </p:spPr>
        <p:txBody>
          <a:bodyPr/>
          <a:lstStyle>
            <a:lvl1pPr marL="0" indent="0" algn="ctr">
              <a:buNone/>
              <a:defRPr sz="2400" baseline="0">
                <a:latin typeface="+mj-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Speaker Name, Speaker Title</a:t>
            </a:r>
          </a:p>
        </p:txBody>
      </p:sp>
      <p:sp>
        <p:nvSpPr>
          <p:cNvPr id="7" name="Rectangle 6"/>
          <p:cNvSpPr/>
          <p:nvPr userDrawn="1"/>
        </p:nvSpPr>
        <p:spPr>
          <a:xfrm>
            <a:off x="0" y="5849957"/>
            <a:ext cx="12192000" cy="672029"/>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userDrawn="1"/>
        </p:nvSpPr>
        <p:spPr>
          <a:xfrm>
            <a:off x="9397389" y="5552499"/>
            <a:ext cx="2093206" cy="1222873"/>
          </a:xfrm>
          <a:prstGeom prst="rect">
            <a:avLst/>
          </a:prstGeom>
          <a:solidFill>
            <a:schemeClr val="bg1"/>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585029" y="5712245"/>
            <a:ext cx="1784028" cy="947450"/>
          </a:xfrm>
          <a:prstGeom prst="rect">
            <a:avLst/>
          </a:prstGeom>
        </p:spPr>
      </p:pic>
      <p:sp>
        <p:nvSpPr>
          <p:cNvPr id="10" name="TextBox 9"/>
          <p:cNvSpPr txBox="1"/>
          <p:nvPr userDrawn="1"/>
        </p:nvSpPr>
        <p:spPr>
          <a:xfrm>
            <a:off x="2020991" y="6047624"/>
            <a:ext cx="2573039" cy="307777"/>
          </a:xfrm>
          <a:prstGeom prst="rect">
            <a:avLst/>
          </a:prstGeom>
          <a:noFill/>
        </p:spPr>
        <p:txBody>
          <a:bodyPr wrap="square" rtlCol="0">
            <a:spAutoFit/>
          </a:bodyPr>
          <a:lstStyle/>
          <a:p>
            <a:r>
              <a:rPr lang="en-US" sz="1400">
                <a:solidFill>
                  <a:schemeClr val="bg1"/>
                </a:solidFill>
              </a:rPr>
              <a:t>shpllc.com | 912-691-5711 </a:t>
            </a:r>
          </a:p>
        </p:txBody>
      </p:sp>
      <p:pic>
        <p:nvPicPr>
          <p:cNvPr id="11" name="Picture 10"/>
          <p:cNvPicPr/>
          <p:nvPr userDrawn="1"/>
        </p:nvPicPr>
        <p:blipFill>
          <a:blip r:embed="rId3">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1609777" y="6047624"/>
            <a:ext cx="311045" cy="311045"/>
          </a:xfrm>
          <a:prstGeom prst="rect">
            <a:avLst/>
          </a:prstGeom>
        </p:spPr>
      </p:pic>
      <p:pic>
        <p:nvPicPr>
          <p:cNvPr id="12" name="Picture 11"/>
          <p:cNvPicPr/>
          <p:nvPr userDrawn="1"/>
        </p:nvPicPr>
        <p:blipFill>
          <a:blip r:embed="rId4">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790623" y="6047624"/>
            <a:ext cx="311045" cy="311045"/>
          </a:xfrm>
          <a:prstGeom prst="rect">
            <a:avLst/>
          </a:prstGeom>
        </p:spPr>
      </p:pic>
      <p:pic>
        <p:nvPicPr>
          <p:cNvPr id="13" name="Picture 12"/>
          <p:cNvPicPr/>
          <p:nvPr userDrawn="1"/>
        </p:nvPicPr>
        <p:blipFill>
          <a:blip r:embed="rId5">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382683" y="6048259"/>
            <a:ext cx="311045" cy="311045"/>
          </a:xfrm>
          <a:prstGeom prst="rect">
            <a:avLst/>
          </a:prstGeom>
        </p:spPr>
      </p:pic>
      <p:pic>
        <p:nvPicPr>
          <p:cNvPr id="14" name="Picture 13"/>
          <p:cNvPicPr/>
          <p:nvPr userDrawn="1"/>
        </p:nvPicPr>
        <p:blipFill>
          <a:blip r:embed="rId6">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1198563" y="6047624"/>
            <a:ext cx="311045" cy="311045"/>
          </a:xfrm>
          <a:prstGeom prst="rect">
            <a:avLst/>
          </a:prstGeom>
        </p:spPr>
      </p:pic>
      <p:sp>
        <p:nvSpPr>
          <p:cNvPr id="15" name="Picture Placeholder 6">
            <a:extLst>
              <a:ext uri="{FF2B5EF4-FFF2-40B4-BE49-F238E27FC236}">
                <a16:creationId xmlns:a16="http://schemas.microsoft.com/office/drawing/2014/main" id="{085CADB1-C9FF-48EF-BF24-959E292AA098}"/>
              </a:ext>
            </a:extLst>
          </p:cNvPr>
          <p:cNvSpPr>
            <a:spLocks noGrp="1"/>
          </p:cNvSpPr>
          <p:nvPr>
            <p:ph type="pic" sz="quarter" idx="11" hasCustomPrompt="1"/>
          </p:nvPr>
        </p:nvSpPr>
        <p:spPr>
          <a:xfrm>
            <a:off x="0" y="0"/>
            <a:ext cx="12192000" cy="2492829"/>
          </a:xfrm>
          <a:pattFill prst="lgGrid">
            <a:fgClr>
              <a:schemeClr val="accent1"/>
            </a:fgClr>
            <a:bgClr>
              <a:schemeClr val="bg1"/>
            </a:bgClr>
          </a:pattFill>
        </p:spPr>
        <p:txBody>
          <a:bodyPr anchor="ctr">
            <a:normAutofit/>
          </a:bodyPr>
          <a:lstStyle>
            <a:lvl1pPr marL="0" indent="0" algn="ctr">
              <a:buNone/>
              <a:defRPr sz="1800"/>
            </a:lvl1pPr>
          </a:lstStyle>
          <a:p>
            <a:r>
              <a:rPr lang="en-US"/>
              <a:t>Drag and drop your picture here</a:t>
            </a:r>
          </a:p>
        </p:txBody>
      </p:sp>
    </p:spTree>
    <p:extLst>
      <p:ext uri="{BB962C8B-B14F-4D97-AF65-F5344CB8AC3E}">
        <p14:creationId xmlns:p14="http://schemas.microsoft.com/office/powerpoint/2010/main" val="27427977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_Title Slide">
    <p:spTree>
      <p:nvGrpSpPr>
        <p:cNvPr id="1" name=""/>
        <p:cNvGrpSpPr/>
        <p:nvPr/>
      </p:nvGrpSpPr>
      <p:grpSpPr>
        <a:xfrm>
          <a:off x="0" y="0"/>
          <a:ext cx="0" cy="0"/>
          <a:chOff x="0" y="0"/>
          <a:chExt cx="0" cy="0"/>
        </a:xfrm>
      </p:grpSpPr>
      <p:sp>
        <p:nvSpPr>
          <p:cNvPr id="15" name="Picture Placeholder 6">
            <a:extLst>
              <a:ext uri="{FF2B5EF4-FFF2-40B4-BE49-F238E27FC236}">
                <a16:creationId xmlns:a16="http://schemas.microsoft.com/office/drawing/2014/main" id="{085CADB1-C9FF-48EF-BF24-959E292AA098}"/>
              </a:ext>
            </a:extLst>
          </p:cNvPr>
          <p:cNvSpPr>
            <a:spLocks noGrp="1"/>
          </p:cNvSpPr>
          <p:nvPr>
            <p:ph type="pic" sz="quarter" idx="11" hasCustomPrompt="1"/>
          </p:nvPr>
        </p:nvSpPr>
        <p:spPr>
          <a:xfrm>
            <a:off x="0" y="0"/>
            <a:ext cx="6106886" cy="5849957"/>
          </a:xfrm>
          <a:pattFill prst="lgGrid">
            <a:fgClr>
              <a:schemeClr val="accent1"/>
            </a:fgClr>
            <a:bgClr>
              <a:schemeClr val="bg1"/>
            </a:bgClr>
          </a:pattFill>
        </p:spPr>
        <p:txBody>
          <a:bodyPr anchor="ctr">
            <a:normAutofit/>
          </a:bodyPr>
          <a:lstStyle>
            <a:lvl1pPr marL="0" indent="0" algn="ctr">
              <a:buNone/>
              <a:defRPr sz="1800"/>
            </a:lvl1pPr>
          </a:lstStyle>
          <a:p>
            <a:r>
              <a:rPr lang="en-US"/>
              <a:t>Drag and drop your picture here</a:t>
            </a:r>
          </a:p>
        </p:txBody>
      </p:sp>
      <p:sp>
        <p:nvSpPr>
          <p:cNvPr id="2" name="Title 1"/>
          <p:cNvSpPr>
            <a:spLocks noGrp="1"/>
          </p:cNvSpPr>
          <p:nvPr>
            <p:ph type="ctrTitle" hasCustomPrompt="1"/>
          </p:nvPr>
        </p:nvSpPr>
        <p:spPr>
          <a:xfrm>
            <a:off x="6455229" y="1315839"/>
            <a:ext cx="5366658" cy="1746453"/>
          </a:xfrm>
        </p:spPr>
        <p:txBody>
          <a:bodyPr anchor="b"/>
          <a:lstStyle>
            <a:lvl1pPr algn="ctr">
              <a:defRPr sz="6000">
                <a:solidFill>
                  <a:schemeClr val="accent1">
                    <a:lumMod val="75000"/>
                  </a:schemeClr>
                </a:solidFill>
              </a:defRPr>
            </a:lvl1pPr>
          </a:lstStyle>
          <a:p>
            <a:r>
              <a:rPr lang="en-US"/>
              <a:t>Presentation Title</a:t>
            </a:r>
          </a:p>
        </p:txBody>
      </p:sp>
      <p:sp>
        <p:nvSpPr>
          <p:cNvPr id="3" name="Subtitle 2"/>
          <p:cNvSpPr>
            <a:spLocks noGrp="1"/>
          </p:cNvSpPr>
          <p:nvPr>
            <p:ph type="subTitle" idx="1" hasCustomPrompt="1"/>
          </p:nvPr>
        </p:nvSpPr>
        <p:spPr>
          <a:xfrm>
            <a:off x="6455228" y="3391507"/>
            <a:ext cx="5366659" cy="656380"/>
          </a:xfrm>
        </p:spPr>
        <p:txBody>
          <a:bodyPr/>
          <a:lstStyle>
            <a:lvl1pPr marL="0" indent="0" algn="ctr">
              <a:buNone/>
              <a:defRPr sz="2400" baseline="0">
                <a:latin typeface="+mj-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Speaker Name, Speaker Title</a:t>
            </a:r>
          </a:p>
        </p:txBody>
      </p:sp>
      <p:sp>
        <p:nvSpPr>
          <p:cNvPr id="7" name="Rectangle 6"/>
          <p:cNvSpPr/>
          <p:nvPr userDrawn="1"/>
        </p:nvSpPr>
        <p:spPr>
          <a:xfrm>
            <a:off x="0" y="5849957"/>
            <a:ext cx="12192000" cy="672029"/>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userDrawn="1"/>
        </p:nvSpPr>
        <p:spPr>
          <a:xfrm>
            <a:off x="9397389" y="5552499"/>
            <a:ext cx="2093206" cy="1222873"/>
          </a:xfrm>
          <a:prstGeom prst="rect">
            <a:avLst/>
          </a:prstGeom>
          <a:solidFill>
            <a:schemeClr val="bg1"/>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585029" y="5712245"/>
            <a:ext cx="1784028" cy="947450"/>
          </a:xfrm>
          <a:prstGeom prst="rect">
            <a:avLst/>
          </a:prstGeom>
        </p:spPr>
      </p:pic>
      <p:sp>
        <p:nvSpPr>
          <p:cNvPr id="10" name="TextBox 9"/>
          <p:cNvSpPr txBox="1"/>
          <p:nvPr userDrawn="1"/>
        </p:nvSpPr>
        <p:spPr>
          <a:xfrm>
            <a:off x="2020991" y="6047624"/>
            <a:ext cx="2573039" cy="307777"/>
          </a:xfrm>
          <a:prstGeom prst="rect">
            <a:avLst/>
          </a:prstGeom>
          <a:noFill/>
        </p:spPr>
        <p:txBody>
          <a:bodyPr wrap="square" rtlCol="0">
            <a:spAutoFit/>
          </a:bodyPr>
          <a:lstStyle/>
          <a:p>
            <a:r>
              <a:rPr lang="en-US" sz="1400">
                <a:solidFill>
                  <a:schemeClr val="bg1"/>
                </a:solidFill>
              </a:rPr>
              <a:t>shpllc.com | 912-691-5711 </a:t>
            </a:r>
          </a:p>
        </p:txBody>
      </p:sp>
      <p:pic>
        <p:nvPicPr>
          <p:cNvPr id="11" name="Picture 10"/>
          <p:cNvPicPr/>
          <p:nvPr userDrawn="1"/>
        </p:nvPicPr>
        <p:blipFill>
          <a:blip r:embed="rId3">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1609777" y="6047624"/>
            <a:ext cx="311045" cy="311045"/>
          </a:xfrm>
          <a:prstGeom prst="rect">
            <a:avLst/>
          </a:prstGeom>
        </p:spPr>
      </p:pic>
      <p:pic>
        <p:nvPicPr>
          <p:cNvPr id="12" name="Picture 11"/>
          <p:cNvPicPr/>
          <p:nvPr userDrawn="1"/>
        </p:nvPicPr>
        <p:blipFill>
          <a:blip r:embed="rId4">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790623" y="6047624"/>
            <a:ext cx="311045" cy="311045"/>
          </a:xfrm>
          <a:prstGeom prst="rect">
            <a:avLst/>
          </a:prstGeom>
        </p:spPr>
      </p:pic>
      <p:pic>
        <p:nvPicPr>
          <p:cNvPr id="13" name="Picture 12"/>
          <p:cNvPicPr/>
          <p:nvPr userDrawn="1"/>
        </p:nvPicPr>
        <p:blipFill>
          <a:blip r:embed="rId5">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382683" y="6048259"/>
            <a:ext cx="311045" cy="311045"/>
          </a:xfrm>
          <a:prstGeom prst="rect">
            <a:avLst/>
          </a:prstGeom>
        </p:spPr>
      </p:pic>
      <p:pic>
        <p:nvPicPr>
          <p:cNvPr id="14" name="Picture 13"/>
          <p:cNvPicPr/>
          <p:nvPr userDrawn="1"/>
        </p:nvPicPr>
        <p:blipFill>
          <a:blip r:embed="rId6">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1198563" y="6047624"/>
            <a:ext cx="311045" cy="311045"/>
          </a:xfrm>
          <a:prstGeom prst="rect">
            <a:avLst/>
          </a:prstGeom>
        </p:spPr>
      </p:pic>
    </p:spTree>
    <p:extLst>
      <p:ext uri="{BB962C8B-B14F-4D97-AF65-F5344CB8AC3E}">
        <p14:creationId xmlns:p14="http://schemas.microsoft.com/office/powerpoint/2010/main" val="40338321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a:solidFill>
                  <a:schemeClr val="accent1">
                    <a:lumMod val="75000"/>
                  </a:schemeClr>
                </a:solidFill>
                <a:latin typeface="+mn-lt"/>
              </a:defRPr>
            </a:lvl1pPr>
          </a:lstStyle>
          <a:p>
            <a:r>
              <a:rPr lang="en-US"/>
              <a:t>Page Heading</a:t>
            </a:r>
          </a:p>
        </p:txBody>
      </p:sp>
      <p:sp>
        <p:nvSpPr>
          <p:cNvPr id="3" name="Content Placeholder 2"/>
          <p:cNvSpPr>
            <a:spLocks noGrp="1"/>
          </p:cNvSpPr>
          <p:nvPr>
            <p:ph idx="1"/>
          </p:nvPr>
        </p:nvSpPr>
        <p:spPr/>
        <p:txBody>
          <a:bodyPr/>
          <a:lstStyle>
            <a:lvl1pPr>
              <a:buClr>
                <a:schemeClr val="accent1">
                  <a:lumMod val="75000"/>
                </a:schemeClr>
              </a:buClr>
              <a:defRPr/>
            </a:lvl1pPr>
            <a:lvl2pPr>
              <a:buClr>
                <a:schemeClr val="accent1">
                  <a:lumMod val="75000"/>
                </a:schemeClr>
              </a:buClr>
              <a:defRPr/>
            </a:lvl2pPr>
            <a:lvl3pPr>
              <a:buClr>
                <a:schemeClr val="accent1">
                  <a:lumMod val="75000"/>
                </a:schemeClr>
              </a:buClr>
              <a:defRPr/>
            </a:lvl3pPr>
            <a:lvl4pPr>
              <a:buClr>
                <a:schemeClr val="accent1">
                  <a:lumMod val="75000"/>
                </a:schemeClr>
              </a:buClr>
              <a:defRPr/>
            </a:lvl4pPr>
            <a:lvl5pPr>
              <a:buClr>
                <a:schemeClr val="accent1">
                  <a:lumMod val="75000"/>
                </a:schemeClr>
              </a:buCl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Rectangle 8"/>
          <p:cNvSpPr/>
          <p:nvPr userDrawn="1"/>
        </p:nvSpPr>
        <p:spPr>
          <a:xfrm>
            <a:off x="0" y="5849957"/>
            <a:ext cx="12192000" cy="672029"/>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userDrawn="1"/>
        </p:nvSpPr>
        <p:spPr>
          <a:xfrm>
            <a:off x="9397389" y="5552499"/>
            <a:ext cx="2093206" cy="1222873"/>
          </a:xfrm>
          <a:prstGeom prst="rect">
            <a:avLst/>
          </a:prstGeom>
          <a:solidFill>
            <a:schemeClr val="bg1"/>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1" name="Picture 10"/>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585029" y="5712245"/>
            <a:ext cx="1784028" cy="947450"/>
          </a:xfrm>
          <a:prstGeom prst="rect">
            <a:avLst/>
          </a:prstGeom>
        </p:spPr>
      </p:pic>
      <p:sp>
        <p:nvSpPr>
          <p:cNvPr id="12" name="TextBox 11"/>
          <p:cNvSpPr txBox="1"/>
          <p:nvPr userDrawn="1"/>
        </p:nvSpPr>
        <p:spPr>
          <a:xfrm>
            <a:off x="2020991" y="6047624"/>
            <a:ext cx="2573039" cy="307777"/>
          </a:xfrm>
          <a:prstGeom prst="rect">
            <a:avLst/>
          </a:prstGeom>
          <a:noFill/>
        </p:spPr>
        <p:txBody>
          <a:bodyPr wrap="square" rtlCol="0">
            <a:spAutoFit/>
          </a:bodyPr>
          <a:lstStyle/>
          <a:p>
            <a:r>
              <a:rPr lang="en-US" sz="1400">
                <a:solidFill>
                  <a:schemeClr val="bg1"/>
                </a:solidFill>
              </a:rPr>
              <a:t>shpllc.com | 912-691-5711 </a:t>
            </a:r>
          </a:p>
        </p:txBody>
      </p:sp>
      <p:pic>
        <p:nvPicPr>
          <p:cNvPr id="13" name="Picture 12"/>
          <p:cNvPicPr/>
          <p:nvPr userDrawn="1"/>
        </p:nvPicPr>
        <p:blipFill>
          <a:blip r:embed="rId3">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1609777" y="6047624"/>
            <a:ext cx="311045" cy="311045"/>
          </a:xfrm>
          <a:prstGeom prst="rect">
            <a:avLst/>
          </a:prstGeom>
        </p:spPr>
      </p:pic>
      <p:pic>
        <p:nvPicPr>
          <p:cNvPr id="14" name="Picture 13"/>
          <p:cNvPicPr/>
          <p:nvPr userDrawn="1"/>
        </p:nvPicPr>
        <p:blipFill>
          <a:blip r:embed="rId4">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790623" y="6047624"/>
            <a:ext cx="311045" cy="311045"/>
          </a:xfrm>
          <a:prstGeom prst="rect">
            <a:avLst/>
          </a:prstGeom>
        </p:spPr>
      </p:pic>
      <p:pic>
        <p:nvPicPr>
          <p:cNvPr id="15" name="Picture 14"/>
          <p:cNvPicPr/>
          <p:nvPr userDrawn="1"/>
        </p:nvPicPr>
        <p:blipFill>
          <a:blip r:embed="rId5">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382683" y="6048259"/>
            <a:ext cx="311045" cy="311045"/>
          </a:xfrm>
          <a:prstGeom prst="rect">
            <a:avLst/>
          </a:prstGeom>
        </p:spPr>
      </p:pic>
      <p:pic>
        <p:nvPicPr>
          <p:cNvPr id="16" name="Picture 15"/>
          <p:cNvPicPr/>
          <p:nvPr userDrawn="1"/>
        </p:nvPicPr>
        <p:blipFill>
          <a:blip r:embed="rId6">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1198563" y="6047624"/>
            <a:ext cx="311045" cy="311045"/>
          </a:xfrm>
          <a:prstGeom prst="rect">
            <a:avLst/>
          </a:prstGeom>
        </p:spPr>
      </p:pic>
    </p:spTree>
    <p:extLst>
      <p:ext uri="{BB962C8B-B14F-4D97-AF65-F5344CB8AC3E}">
        <p14:creationId xmlns:p14="http://schemas.microsoft.com/office/powerpoint/2010/main" val="3323114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17" name="Rectangle 16">
            <a:extLst>
              <a:ext uri="{FF2B5EF4-FFF2-40B4-BE49-F238E27FC236}">
                <a16:creationId xmlns:a16="http://schemas.microsoft.com/office/drawing/2014/main" id="{B5E6ACAB-C341-4F22-B4CC-C99801714F1D}"/>
              </a:ext>
            </a:extLst>
          </p:cNvPr>
          <p:cNvSpPr/>
          <p:nvPr userDrawn="1"/>
        </p:nvSpPr>
        <p:spPr>
          <a:xfrm>
            <a:off x="0" y="-22783"/>
            <a:ext cx="12192000" cy="5483784"/>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hasCustomPrompt="1"/>
          </p:nvPr>
        </p:nvSpPr>
        <p:spPr/>
        <p:txBody>
          <a:bodyPr/>
          <a:lstStyle>
            <a:lvl1pPr>
              <a:defRPr>
                <a:solidFill>
                  <a:schemeClr val="bg1"/>
                </a:solidFill>
                <a:latin typeface="+mn-lt"/>
              </a:defRPr>
            </a:lvl1pPr>
          </a:lstStyle>
          <a:p>
            <a:r>
              <a:rPr lang="en-US"/>
              <a:t>Page Heading</a:t>
            </a:r>
          </a:p>
        </p:txBody>
      </p:sp>
      <p:sp>
        <p:nvSpPr>
          <p:cNvPr id="3" name="Content Placeholder 2"/>
          <p:cNvSpPr>
            <a:spLocks noGrp="1"/>
          </p:cNvSpPr>
          <p:nvPr>
            <p:ph idx="1"/>
          </p:nvPr>
        </p:nvSpPr>
        <p:spPr/>
        <p:txBody>
          <a:bodyPr/>
          <a:lstStyle>
            <a:lvl1pPr>
              <a:buClr>
                <a:schemeClr val="bg2"/>
              </a:buClr>
              <a:defRPr>
                <a:solidFill>
                  <a:schemeClr val="bg1"/>
                </a:solidFill>
              </a:defRPr>
            </a:lvl1pPr>
            <a:lvl2pPr>
              <a:buClr>
                <a:schemeClr val="bg2"/>
              </a:buClr>
              <a:defRPr>
                <a:solidFill>
                  <a:schemeClr val="bg1"/>
                </a:solidFill>
              </a:defRPr>
            </a:lvl2pPr>
            <a:lvl3pPr>
              <a:buClr>
                <a:schemeClr val="bg2"/>
              </a:buClr>
              <a:defRPr>
                <a:solidFill>
                  <a:schemeClr val="bg1"/>
                </a:solidFill>
              </a:defRPr>
            </a:lvl3pPr>
            <a:lvl4pPr>
              <a:buClr>
                <a:schemeClr val="bg2"/>
              </a:buClr>
              <a:defRPr>
                <a:solidFill>
                  <a:schemeClr val="bg1"/>
                </a:solidFill>
              </a:defRPr>
            </a:lvl4pPr>
            <a:lvl5pPr>
              <a:buClr>
                <a:schemeClr val="bg2"/>
              </a:buClr>
              <a:defRPr>
                <a:solidFill>
                  <a:schemeClr val="bg1"/>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Rectangle 8"/>
          <p:cNvSpPr/>
          <p:nvPr userDrawn="1"/>
        </p:nvSpPr>
        <p:spPr>
          <a:xfrm>
            <a:off x="0" y="5849957"/>
            <a:ext cx="12192000" cy="672029"/>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userDrawn="1"/>
        </p:nvSpPr>
        <p:spPr>
          <a:xfrm>
            <a:off x="9397389" y="5552499"/>
            <a:ext cx="2093206" cy="1222873"/>
          </a:xfrm>
          <a:prstGeom prst="rect">
            <a:avLst/>
          </a:prstGeom>
          <a:solidFill>
            <a:schemeClr val="bg1"/>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1" name="Picture 10"/>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585029" y="5712245"/>
            <a:ext cx="1784028" cy="947450"/>
          </a:xfrm>
          <a:prstGeom prst="rect">
            <a:avLst/>
          </a:prstGeom>
        </p:spPr>
      </p:pic>
      <p:sp>
        <p:nvSpPr>
          <p:cNvPr id="12" name="TextBox 11"/>
          <p:cNvSpPr txBox="1"/>
          <p:nvPr userDrawn="1"/>
        </p:nvSpPr>
        <p:spPr>
          <a:xfrm>
            <a:off x="2020991" y="6047624"/>
            <a:ext cx="2573039" cy="307777"/>
          </a:xfrm>
          <a:prstGeom prst="rect">
            <a:avLst/>
          </a:prstGeom>
          <a:noFill/>
        </p:spPr>
        <p:txBody>
          <a:bodyPr wrap="square" rtlCol="0">
            <a:spAutoFit/>
          </a:bodyPr>
          <a:lstStyle/>
          <a:p>
            <a:r>
              <a:rPr lang="en-US" sz="1400">
                <a:solidFill>
                  <a:schemeClr val="bg1"/>
                </a:solidFill>
              </a:rPr>
              <a:t>shpllc.com | 912-691-5711 </a:t>
            </a:r>
          </a:p>
        </p:txBody>
      </p:sp>
      <p:pic>
        <p:nvPicPr>
          <p:cNvPr id="13" name="Picture 12"/>
          <p:cNvPicPr/>
          <p:nvPr userDrawn="1"/>
        </p:nvPicPr>
        <p:blipFill>
          <a:blip r:embed="rId3">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1609777" y="6047624"/>
            <a:ext cx="311045" cy="311045"/>
          </a:xfrm>
          <a:prstGeom prst="rect">
            <a:avLst/>
          </a:prstGeom>
        </p:spPr>
      </p:pic>
      <p:pic>
        <p:nvPicPr>
          <p:cNvPr id="14" name="Picture 13"/>
          <p:cNvPicPr/>
          <p:nvPr userDrawn="1"/>
        </p:nvPicPr>
        <p:blipFill>
          <a:blip r:embed="rId4">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790623" y="6047624"/>
            <a:ext cx="311045" cy="311045"/>
          </a:xfrm>
          <a:prstGeom prst="rect">
            <a:avLst/>
          </a:prstGeom>
        </p:spPr>
      </p:pic>
      <p:pic>
        <p:nvPicPr>
          <p:cNvPr id="15" name="Picture 14"/>
          <p:cNvPicPr/>
          <p:nvPr userDrawn="1"/>
        </p:nvPicPr>
        <p:blipFill>
          <a:blip r:embed="rId5">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382683" y="6048259"/>
            <a:ext cx="311045" cy="311045"/>
          </a:xfrm>
          <a:prstGeom prst="rect">
            <a:avLst/>
          </a:prstGeom>
        </p:spPr>
      </p:pic>
      <p:pic>
        <p:nvPicPr>
          <p:cNvPr id="16" name="Picture 15"/>
          <p:cNvPicPr/>
          <p:nvPr userDrawn="1"/>
        </p:nvPicPr>
        <p:blipFill>
          <a:blip r:embed="rId6">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1198563" y="6047624"/>
            <a:ext cx="311045" cy="311045"/>
          </a:xfrm>
          <a:prstGeom prst="rect">
            <a:avLst/>
          </a:prstGeom>
        </p:spPr>
      </p:pic>
    </p:spTree>
    <p:extLst>
      <p:ext uri="{BB962C8B-B14F-4D97-AF65-F5344CB8AC3E}">
        <p14:creationId xmlns:p14="http://schemas.microsoft.com/office/powerpoint/2010/main" val="31806843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1">
                    <a:lumMod val="75000"/>
                  </a:schemeClr>
                </a:solidFill>
                <a:latin typeface="+mn-lt"/>
              </a:defRPr>
            </a:lvl1p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lvl1pPr>
              <a:buClr>
                <a:schemeClr val="accent1">
                  <a:lumMod val="75000"/>
                </a:schemeClr>
              </a:buClr>
              <a:defRPr/>
            </a:lvl1pPr>
            <a:lvl2pPr>
              <a:buClr>
                <a:schemeClr val="accent1">
                  <a:lumMod val="75000"/>
                </a:schemeClr>
              </a:buClr>
              <a:defRPr/>
            </a:lvl2pPr>
            <a:lvl3pPr>
              <a:buClr>
                <a:schemeClr val="accent1">
                  <a:lumMod val="75000"/>
                </a:schemeClr>
              </a:buClr>
              <a:defRPr/>
            </a:lvl3pPr>
            <a:lvl4pPr>
              <a:buClr>
                <a:schemeClr val="accent1">
                  <a:lumMod val="75000"/>
                </a:schemeClr>
              </a:buClr>
              <a:defRPr/>
            </a:lvl4pPr>
            <a:lvl5pPr>
              <a:buClr>
                <a:schemeClr val="accent1">
                  <a:lumMod val="75000"/>
                </a:schemeClr>
              </a:buCl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lvl1pPr>
              <a:buClr>
                <a:schemeClr val="accent1">
                  <a:lumMod val="75000"/>
                </a:schemeClr>
              </a:buClr>
              <a:defRPr/>
            </a:lvl1pPr>
            <a:lvl2pPr>
              <a:buClr>
                <a:schemeClr val="accent1">
                  <a:lumMod val="75000"/>
                </a:schemeClr>
              </a:buClr>
              <a:defRPr/>
            </a:lvl2pPr>
            <a:lvl3pPr>
              <a:buClr>
                <a:schemeClr val="accent1">
                  <a:lumMod val="75000"/>
                </a:schemeClr>
              </a:buClr>
              <a:defRPr/>
            </a:lvl3pPr>
            <a:lvl4pPr>
              <a:buClr>
                <a:schemeClr val="accent1">
                  <a:lumMod val="75000"/>
                </a:schemeClr>
              </a:buClr>
              <a:defRPr/>
            </a:lvl4pPr>
            <a:lvl5pPr>
              <a:buClr>
                <a:schemeClr val="accent1">
                  <a:lumMod val="75000"/>
                </a:schemeClr>
              </a:buCl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Rectangle 7"/>
          <p:cNvSpPr/>
          <p:nvPr userDrawn="1"/>
        </p:nvSpPr>
        <p:spPr>
          <a:xfrm>
            <a:off x="0" y="5849957"/>
            <a:ext cx="12192000" cy="672029"/>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9397389" y="5552499"/>
            <a:ext cx="2093206" cy="1222873"/>
          </a:xfrm>
          <a:prstGeom prst="rect">
            <a:avLst/>
          </a:prstGeom>
          <a:solidFill>
            <a:schemeClr val="bg1"/>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585029" y="5712245"/>
            <a:ext cx="1784028" cy="947450"/>
          </a:xfrm>
          <a:prstGeom prst="rect">
            <a:avLst/>
          </a:prstGeom>
        </p:spPr>
      </p:pic>
      <p:sp>
        <p:nvSpPr>
          <p:cNvPr id="11" name="TextBox 10"/>
          <p:cNvSpPr txBox="1"/>
          <p:nvPr userDrawn="1"/>
        </p:nvSpPr>
        <p:spPr>
          <a:xfrm>
            <a:off x="2020991" y="6047624"/>
            <a:ext cx="2573039" cy="307777"/>
          </a:xfrm>
          <a:prstGeom prst="rect">
            <a:avLst/>
          </a:prstGeom>
          <a:noFill/>
        </p:spPr>
        <p:txBody>
          <a:bodyPr wrap="square" rtlCol="0">
            <a:spAutoFit/>
          </a:bodyPr>
          <a:lstStyle/>
          <a:p>
            <a:r>
              <a:rPr lang="en-US" sz="1400">
                <a:solidFill>
                  <a:schemeClr val="bg1"/>
                </a:solidFill>
              </a:rPr>
              <a:t>shpllc.com | 912-691-5711 </a:t>
            </a:r>
          </a:p>
        </p:txBody>
      </p:sp>
      <p:pic>
        <p:nvPicPr>
          <p:cNvPr id="12" name="Picture 11"/>
          <p:cNvPicPr/>
          <p:nvPr userDrawn="1"/>
        </p:nvPicPr>
        <p:blipFill>
          <a:blip r:embed="rId3">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1609777" y="6047624"/>
            <a:ext cx="311045" cy="311045"/>
          </a:xfrm>
          <a:prstGeom prst="rect">
            <a:avLst/>
          </a:prstGeom>
        </p:spPr>
      </p:pic>
      <p:pic>
        <p:nvPicPr>
          <p:cNvPr id="13" name="Picture 12"/>
          <p:cNvPicPr/>
          <p:nvPr userDrawn="1"/>
        </p:nvPicPr>
        <p:blipFill>
          <a:blip r:embed="rId4">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790623" y="6047624"/>
            <a:ext cx="311045" cy="311045"/>
          </a:xfrm>
          <a:prstGeom prst="rect">
            <a:avLst/>
          </a:prstGeom>
        </p:spPr>
      </p:pic>
      <p:pic>
        <p:nvPicPr>
          <p:cNvPr id="14" name="Picture 13"/>
          <p:cNvPicPr/>
          <p:nvPr userDrawn="1"/>
        </p:nvPicPr>
        <p:blipFill>
          <a:blip r:embed="rId5">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382683" y="6048259"/>
            <a:ext cx="311045" cy="311045"/>
          </a:xfrm>
          <a:prstGeom prst="rect">
            <a:avLst/>
          </a:prstGeom>
        </p:spPr>
      </p:pic>
      <p:pic>
        <p:nvPicPr>
          <p:cNvPr id="15" name="Picture 14"/>
          <p:cNvPicPr/>
          <p:nvPr userDrawn="1"/>
        </p:nvPicPr>
        <p:blipFill>
          <a:blip r:embed="rId6">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1198563" y="6047624"/>
            <a:ext cx="311045" cy="311045"/>
          </a:xfrm>
          <a:prstGeom prst="rect">
            <a:avLst/>
          </a:prstGeom>
        </p:spPr>
      </p:pic>
    </p:spTree>
    <p:extLst>
      <p:ext uri="{BB962C8B-B14F-4D97-AF65-F5344CB8AC3E}">
        <p14:creationId xmlns:p14="http://schemas.microsoft.com/office/powerpoint/2010/main" val="22566126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1">
                    <a:lumMod val="75000"/>
                  </a:schemeClr>
                </a:solidFill>
                <a:latin typeface="+mn-lt"/>
              </a:defRPr>
            </a:lvl1pPr>
          </a:lstStyle>
          <a:p>
            <a:r>
              <a:rPr lang="en-US"/>
              <a:t>Click to edit Master title style</a:t>
            </a:r>
          </a:p>
        </p:txBody>
      </p:sp>
      <p:sp>
        <p:nvSpPr>
          <p:cNvPr id="6" name="Rectangle 5"/>
          <p:cNvSpPr/>
          <p:nvPr userDrawn="1"/>
        </p:nvSpPr>
        <p:spPr>
          <a:xfrm>
            <a:off x="0" y="5849957"/>
            <a:ext cx="12192000" cy="672029"/>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userDrawn="1"/>
        </p:nvSpPr>
        <p:spPr>
          <a:xfrm>
            <a:off x="9397389" y="5552499"/>
            <a:ext cx="2093206" cy="1222873"/>
          </a:xfrm>
          <a:prstGeom prst="rect">
            <a:avLst/>
          </a:prstGeom>
          <a:solidFill>
            <a:schemeClr val="bg1"/>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585029" y="5712245"/>
            <a:ext cx="1784028" cy="947450"/>
          </a:xfrm>
          <a:prstGeom prst="rect">
            <a:avLst/>
          </a:prstGeom>
        </p:spPr>
      </p:pic>
      <p:sp>
        <p:nvSpPr>
          <p:cNvPr id="9" name="TextBox 8"/>
          <p:cNvSpPr txBox="1"/>
          <p:nvPr userDrawn="1"/>
        </p:nvSpPr>
        <p:spPr>
          <a:xfrm>
            <a:off x="2020991" y="6047624"/>
            <a:ext cx="2573039" cy="307777"/>
          </a:xfrm>
          <a:prstGeom prst="rect">
            <a:avLst/>
          </a:prstGeom>
          <a:noFill/>
        </p:spPr>
        <p:txBody>
          <a:bodyPr wrap="square" rtlCol="0">
            <a:spAutoFit/>
          </a:bodyPr>
          <a:lstStyle/>
          <a:p>
            <a:r>
              <a:rPr lang="en-US" sz="1400">
                <a:solidFill>
                  <a:schemeClr val="bg1"/>
                </a:solidFill>
              </a:rPr>
              <a:t>shpllc.com | 912-691-5711 </a:t>
            </a:r>
          </a:p>
        </p:txBody>
      </p:sp>
      <p:pic>
        <p:nvPicPr>
          <p:cNvPr id="10" name="Picture 9"/>
          <p:cNvPicPr/>
          <p:nvPr userDrawn="1"/>
        </p:nvPicPr>
        <p:blipFill>
          <a:blip r:embed="rId3">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1609777" y="6047624"/>
            <a:ext cx="311045" cy="311045"/>
          </a:xfrm>
          <a:prstGeom prst="rect">
            <a:avLst/>
          </a:prstGeom>
        </p:spPr>
      </p:pic>
      <p:pic>
        <p:nvPicPr>
          <p:cNvPr id="11" name="Picture 10"/>
          <p:cNvPicPr/>
          <p:nvPr userDrawn="1"/>
        </p:nvPicPr>
        <p:blipFill>
          <a:blip r:embed="rId4">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790623" y="6047624"/>
            <a:ext cx="311045" cy="311045"/>
          </a:xfrm>
          <a:prstGeom prst="rect">
            <a:avLst/>
          </a:prstGeom>
        </p:spPr>
      </p:pic>
      <p:pic>
        <p:nvPicPr>
          <p:cNvPr id="12" name="Picture 11"/>
          <p:cNvPicPr/>
          <p:nvPr userDrawn="1"/>
        </p:nvPicPr>
        <p:blipFill>
          <a:blip r:embed="rId5">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382683" y="6048259"/>
            <a:ext cx="311045" cy="311045"/>
          </a:xfrm>
          <a:prstGeom prst="rect">
            <a:avLst/>
          </a:prstGeom>
        </p:spPr>
      </p:pic>
      <p:pic>
        <p:nvPicPr>
          <p:cNvPr id="13" name="Picture 12"/>
          <p:cNvPicPr/>
          <p:nvPr userDrawn="1"/>
        </p:nvPicPr>
        <p:blipFill>
          <a:blip r:embed="rId6">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1198563" y="6047624"/>
            <a:ext cx="311045" cy="311045"/>
          </a:xfrm>
          <a:prstGeom prst="rect">
            <a:avLst/>
          </a:prstGeom>
        </p:spPr>
      </p:pic>
    </p:spTree>
    <p:extLst>
      <p:ext uri="{BB962C8B-B14F-4D97-AF65-F5344CB8AC3E}">
        <p14:creationId xmlns:p14="http://schemas.microsoft.com/office/powerpoint/2010/main" val="2334276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211E55E-8F58-4779-A2BA-2C3674DF3649}" type="datetimeFigureOut">
              <a:rPr lang="en-US" smtClean="0"/>
              <a:t>12/21/2020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97AB898-7ABB-41FD-8433-8D2218E0D659}" type="slidenum">
              <a:rPr lang="en-US" smtClean="0"/>
              <a:t>‹#›</a:t>
            </a:fld>
            <a:endParaRPr lang="en-US"/>
          </a:p>
        </p:txBody>
      </p:sp>
    </p:spTree>
    <p:extLst>
      <p:ext uri="{BB962C8B-B14F-4D97-AF65-F5344CB8AC3E}">
        <p14:creationId xmlns:p14="http://schemas.microsoft.com/office/powerpoint/2010/main" val="1333308063"/>
      </p:ext>
    </p:extLst>
  </p:cSld>
  <p:clrMap bg1="lt1" tx1="dk1" bg2="lt2" tx2="dk2" accent1="accent1" accent2="accent2" accent3="accent3" accent4="accent4" accent5="accent5" accent6="accent6" hlink="hlink" folHlink="folHlink"/>
  <p:sldLayoutIdLst>
    <p:sldLayoutId id="2147483674" r:id="rId1"/>
    <p:sldLayoutId id="2147483681" r:id="rId2"/>
    <p:sldLayoutId id="2147483683" r:id="rId3"/>
    <p:sldLayoutId id="2147483661" r:id="rId4"/>
    <p:sldLayoutId id="2147483673" r:id="rId5"/>
    <p:sldLayoutId id="2147483662" r:id="rId6"/>
    <p:sldLayoutId id="2147483682" r:id="rId7"/>
    <p:sldLayoutId id="2147483664" r:id="rId8"/>
    <p:sldLayoutId id="2147483666" r:id="rId9"/>
    <p:sldLayoutId id="2147483667" r:id="rId10"/>
    <p:sldLayoutId id="2147483676" r:id="rId11"/>
    <p:sldLayoutId id="2147483677" r:id="rId12"/>
    <p:sldLayoutId id="2147483679" r:id="rId13"/>
    <p:sldLayoutId id="2147483680" r:id="rId14"/>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14.xml"/><Relationship Id="rId4" Type="http://schemas.openxmlformats.org/officeDocument/2006/relationships/image" Target="../media/image9.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4.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hyperlink" Target="mailto:SARFollowup@hrsa.gov" TargetMode="External"/><Relationship Id="rId2" Type="http://schemas.openxmlformats.org/officeDocument/2006/relationships/hyperlink" Target="https://www.whitehouse.gov/omb/information-for-agencies/memoranda/%20" TargetMode="Externa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751A36FA-9DFC-4BF7-AC50-8C52958EDE41}"/>
              </a:ext>
            </a:extLst>
          </p:cNvPr>
          <p:cNvSpPr txBox="1"/>
          <p:nvPr/>
        </p:nvSpPr>
        <p:spPr>
          <a:xfrm>
            <a:off x="494950" y="431886"/>
            <a:ext cx="11298004" cy="523220"/>
          </a:xfrm>
          <a:prstGeom prst="rect">
            <a:avLst/>
          </a:prstGeom>
          <a:noFill/>
        </p:spPr>
        <p:txBody>
          <a:bodyPr wrap="square" lIns="91440" tIns="45720" rIns="91440" bIns="45720" rtlCol="0" anchor="t">
            <a:spAutoFit/>
          </a:bodyPr>
          <a:lstStyle/>
          <a:p>
            <a:pPr algn="ctr"/>
            <a:r>
              <a:rPr lang="en-US" sz="2800" b="1"/>
              <a:t>Welcome! The HHS Provider Relief Update Webinar will begin shortly.</a:t>
            </a:r>
          </a:p>
        </p:txBody>
      </p:sp>
      <p:sp>
        <p:nvSpPr>
          <p:cNvPr id="6" name="TextBox 5">
            <a:extLst>
              <a:ext uri="{FF2B5EF4-FFF2-40B4-BE49-F238E27FC236}">
                <a16:creationId xmlns:a16="http://schemas.microsoft.com/office/drawing/2014/main" id="{3BC228FB-BA16-40A3-99FE-D2688E4A6577}"/>
              </a:ext>
            </a:extLst>
          </p:cNvPr>
          <p:cNvSpPr txBox="1"/>
          <p:nvPr/>
        </p:nvSpPr>
        <p:spPr>
          <a:xfrm>
            <a:off x="494950" y="1216281"/>
            <a:ext cx="7213780" cy="2954655"/>
          </a:xfrm>
          <a:prstGeom prst="rect">
            <a:avLst/>
          </a:prstGeom>
          <a:noFill/>
        </p:spPr>
        <p:txBody>
          <a:bodyPr wrap="square" rtlCol="0">
            <a:spAutoFit/>
          </a:bodyPr>
          <a:lstStyle/>
          <a:p>
            <a:r>
              <a:rPr lang="en-US" b="1" u="sng"/>
              <a:t>To participate with audio by </a:t>
            </a:r>
            <a:r>
              <a:rPr lang="en-US" b="1" i="1" u="sng"/>
              <a:t>phone</a:t>
            </a:r>
            <a:r>
              <a:rPr lang="en-US" b="1" u="sng"/>
              <a:t> (mute/unmute, press *6):</a:t>
            </a:r>
            <a:r>
              <a:rPr lang="en-US"/>
              <a:t/>
            </a:r>
            <a:br>
              <a:rPr lang="en-US"/>
            </a:br>
            <a:r>
              <a:rPr lang="en-US"/>
              <a:t>1. Select the gear icon on the right control panel</a:t>
            </a:r>
          </a:p>
          <a:p>
            <a:r>
              <a:rPr lang="en-US"/>
              <a:t>2. Select the ‘Phone’ option</a:t>
            </a:r>
          </a:p>
          <a:p>
            <a:r>
              <a:rPr lang="en-US"/>
              <a:t>3. Be sure to enter your Audio PIN so we can help answer your questions!</a:t>
            </a:r>
          </a:p>
          <a:p>
            <a:endParaRPr lang="en-US"/>
          </a:p>
          <a:p>
            <a:r>
              <a:rPr lang="en-US" b="1" u="sng"/>
              <a:t>To participate with audio via your PC (mute/unmute using mic icon):</a:t>
            </a:r>
            <a:r>
              <a:rPr lang="en-US" b="1"/>
              <a:t> </a:t>
            </a:r>
          </a:p>
          <a:p>
            <a:r>
              <a:rPr lang="en-US"/>
              <a:t>Ensure the right mic/speakers are selected under the ‘Computer’ option.</a:t>
            </a:r>
          </a:p>
          <a:p>
            <a:endParaRPr lang="en-US"/>
          </a:p>
          <a:p>
            <a:pPr algn="ctr"/>
            <a:r>
              <a:rPr lang="en-US" sz="2400"/>
              <a:t>Please mute yourself when you are not speaking.</a:t>
            </a:r>
          </a:p>
          <a:p>
            <a:endParaRPr lang="en-US"/>
          </a:p>
        </p:txBody>
      </p:sp>
      <p:pic>
        <p:nvPicPr>
          <p:cNvPr id="7" name="Picture 6">
            <a:extLst>
              <a:ext uri="{FF2B5EF4-FFF2-40B4-BE49-F238E27FC236}">
                <a16:creationId xmlns:a16="http://schemas.microsoft.com/office/drawing/2014/main" id="{C67A3836-06B9-4185-BB65-8119004E3EF8}"/>
              </a:ext>
            </a:extLst>
          </p:cNvPr>
          <p:cNvPicPr>
            <a:picLocks noChangeAspect="1"/>
          </p:cNvPicPr>
          <p:nvPr/>
        </p:nvPicPr>
        <p:blipFill>
          <a:blip r:embed="rId2"/>
          <a:stretch>
            <a:fillRect/>
          </a:stretch>
        </p:blipFill>
        <p:spPr>
          <a:xfrm>
            <a:off x="7600187" y="1216281"/>
            <a:ext cx="1766353" cy="2553286"/>
          </a:xfrm>
          <a:prstGeom prst="rect">
            <a:avLst/>
          </a:prstGeom>
          <a:noFill/>
          <a:effectLst>
            <a:outerShdw blurRad="50800" dist="38100" dir="8100000" algn="tr" rotWithShape="0">
              <a:prstClr val="black">
                <a:alpha val="40000"/>
              </a:prstClr>
            </a:outerShdw>
          </a:effectLst>
        </p:spPr>
      </p:pic>
      <p:sp>
        <p:nvSpPr>
          <p:cNvPr id="8" name="TextBox 7">
            <a:extLst>
              <a:ext uri="{FF2B5EF4-FFF2-40B4-BE49-F238E27FC236}">
                <a16:creationId xmlns:a16="http://schemas.microsoft.com/office/drawing/2014/main" id="{A7861869-29D9-47FB-B56A-8571FD50BCDF}"/>
              </a:ext>
            </a:extLst>
          </p:cNvPr>
          <p:cNvSpPr txBox="1"/>
          <p:nvPr/>
        </p:nvSpPr>
        <p:spPr>
          <a:xfrm>
            <a:off x="494950" y="4036492"/>
            <a:ext cx="6994937" cy="2308324"/>
          </a:xfrm>
          <a:prstGeom prst="rect">
            <a:avLst/>
          </a:prstGeom>
          <a:noFill/>
        </p:spPr>
        <p:txBody>
          <a:bodyPr wrap="square" rtlCol="0">
            <a:spAutoFit/>
          </a:bodyPr>
          <a:lstStyle/>
          <a:p>
            <a:r>
              <a:rPr lang="en-US"/>
              <a:t>You can also ask questions via the Chat feature:</a:t>
            </a:r>
          </a:p>
          <a:p>
            <a:endParaRPr lang="en-US"/>
          </a:p>
          <a:p>
            <a:endParaRPr lang="en-US"/>
          </a:p>
          <a:p>
            <a:endParaRPr lang="en-US">
              <a:solidFill>
                <a:srgbClr val="FF0000"/>
              </a:solidFill>
            </a:endParaRPr>
          </a:p>
          <a:p>
            <a:endParaRPr lang="en-US">
              <a:solidFill>
                <a:srgbClr val="FF0000"/>
              </a:solidFill>
            </a:endParaRPr>
          </a:p>
          <a:p>
            <a:endParaRPr lang="en-US">
              <a:solidFill>
                <a:srgbClr val="FF0000"/>
              </a:solidFill>
            </a:endParaRPr>
          </a:p>
          <a:p>
            <a:endParaRPr lang="en-US">
              <a:solidFill>
                <a:srgbClr val="FF0000"/>
              </a:solidFill>
            </a:endParaRPr>
          </a:p>
          <a:p>
            <a:r>
              <a:rPr lang="en-US">
                <a:solidFill>
                  <a:srgbClr val="FF0000"/>
                </a:solidFill>
              </a:rPr>
              <a:t>This meeting will be recorded.</a:t>
            </a:r>
          </a:p>
        </p:txBody>
      </p:sp>
      <p:pic>
        <p:nvPicPr>
          <p:cNvPr id="1028" name="Picture 4">
            <a:extLst>
              <a:ext uri="{FF2B5EF4-FFF2-40B4-BE49-F238E27FC236}">
                <a16:creationId xmlns:a16="http://schemas.microsoft.com/office/drawing/2014/main" id="{BA679D42-6FCA-4DA9-AEB0-342EFE20BBC5}"/>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111133" y="4170886"/>
            <a:ext cx="1315800" cy="2173930"/>
          </a:xfrm>
          <a:prstGeom prst="rect">
            <a:avLst/>
          </a:prstGeom>
          <a:noFill/>
          <a:effectLst>
            <a:outerShdw blurRad="50800" dist="38100" dir="8100000" algn="tr" rotWithShape="0">
              <a:prstClr val="black">
                <a:alpha val="40000"/>
              </a:prstClr>
            </a:outerShdw>
          </a:effectLst>
          <a:extLst>
            <a:ext uri="{909E8E84-426E-40DD-AFC4-6F175D3DCCD1}">
              <a14:hiddenFill xmlns:a14="http://schemas.microsoft.com/office/drawing/2010/main">
                <a:solidFill>
                  <a:srgbClr val="FFFFFF"/>
                </a:solidFill>
              </a14:hiddenFill>
            </a:ext>
          </a:extLst>
        </p:spPr>
      </p:pic>
      <p:pic>
        <p:nvPicPr>
          <p:cNvPr id="12" name="Picture 11" descr="A picture containing drawing&#10;&#10;Description automatically generated">
            <a:extLst>
              <a:ext uri="{FF2B5EF4-FFF2-40B4-BE49-F238E27FC236}">
                <a16:creationId xmlns:a16="http://schemas.microsoft.com/office/drawing/2014/main" id="{33E00DD0-3560-4665-B9B6-6CF39F058B28}"/>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754479" y="4903804"/>
            <a:ext cx="3038475" cy="1619250"/>
          </a:xfrm>
          <a:prstGeom prst="rect">
            <a:avLst/>
          </a:prstGeom>
        </p:spPr>
      </p:pic>
    </p:spTree>
    <p:extLst>
      <p:ext uri="{BB962C8B-B14F-4D97-AF65-F5344CB8AC3E}">
        <p14:creationId xmlns:p14="http://schemas.microsoft.com/office/powerpoint/2010/main" val="419096902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90725" y="0"/>
            <a:ext cx="11364588" cy="1018552"/>
          </a:xfrm>
        </p:spPr>
        <p:txBody>
          <a:bodyPr>
            <a:normAutofit/>
          </a:bodyPr>
          <a:lstStyle/>
          <a:p>
            <a:r>
              <a:rPr lang="en-US" sz="3200" b="1">
                <a:cs typeface="Calibri"/>
              </a:rPr>
              <a:t>Updated FAQs-Interest Accrued on Returned Payments</a:t>
            </a:r>
            <a:endParaRPr lang="en-US" sz="3200">
              <a:cs typeface="Calibri"/>
            </a:endParaRPr>
          </a:p>
        </p:txBody>
      </p:sp>
      <p:sp>
        <p:nvSpPr>
          <p:cNvPr id="4" name="Content Placeholder 3"/>
          <p:cNvSpPr>
            <a:spLocks noGrp="1"/>
          </p:cNvSpPr>
          <p:nvPr>
            <p:ph idx="1"/>
          </p:nvPr>
        </p:nvSpPr>
        <p:spPr>
          <a:xfrm>
            <a:off x="0" y="845728"/>
            <a:ext cx="12001275" cy="4839402"/>
          </a:xfrm>
        </p:spPr>
        <p:txBody>
          <a:bodyPr vert="horz" lIns="91440" tIns="45720" rIns="91440" bIns="45720" numCol="1" rtlCol="0" anchor="t">
            <a:noAutofit/>
          </a:bodyPr>
          <a:lstStyle/>
          <a:p>
            <a:endParaRPr lang="en-US" sz="2000" b="1" dirty="0">
              <a:ea typeface="+mn-lt"/>
              <a:cs typeface="+mn-lt"/>
            </a:endParaRPr>
          </a:p>
          <a:p>
            <a:pPr>
              <a:buClr>
                <a:srgbClr val="2E75B6"/>
              </a:buClr>
            </a:pPr>
            <a:endParaRPr lang="en-US" sz="2000" b="1" dirty="0">
              <a:ea typeface="+mn-lt"/>
              <a:cs typeface="+mn-lt"/>
            </a:endParaRPr>
          </a:p>
          <a:p>
            <a:pPr>
              <a:buClr>
                <a:srgbClr val="2E75B6"/>
              </a:buClr>
            </a:pPr>
            <a:r>
              <a:rPr lang="en-US" sz="2000" b="1" dirty="0">
                <a:ea typeface="+mn-lt"/>
                <a:cs typeface="+mn-lt"/>
              </a:rPr>
              <a:t>If a provider returns a Provider Relief Fund payment to HHS, must it also return any accrued interest on the payment? </a:t>
            </a:r>
            <a:r>
              <a:rPr lang="en-US" sz="2000" b="1" i="1" dirty="0">
                <a:ea typeface="+mn-lt"/>
                <a:cs typeface="+mn-lt"/>
              </a:rPr>
              <a:t>(Modified 12/11/2020)</a:t>
            </a:r>
            <a:endParaRPr lang="en-US" dirty="0">
              <a:ea typeface="+mn-lt"/>
              <a:cs typeface="+mn-lt"/>
            </a:endParaRPr>
          </a:p>
          <a:p>
            <a:pPr>
              <a:buClr>
                <a:srgbClr val="2E75B6"/>
              </a:buClr>
            </a:pPr>
            <a:endParaRPr lang="en-US" sz="2000" dirty="0">
              <a:ea typeface="+mn-lt"/>
              <a:cs typeface="+mn-lt"/>
            </a:endParaRPr>
          </a:p>
          <a:p>
            <a:pPr lvl="1">
              <a:buClr>
                <a:srgbClr val="2E75B6"/>
              </a:buClr>
            </a:pPr>
            <a:r>
              <a:rPr lang="en-US" sz="2000" dirty="0">
                <a:ea typeface="+mn-lt"/>
                <a:cs typeface="+mn-lt"/>
              </a:rPr>
              <a:t>Yes, for Provider Relief Fund payments that were held in an interest-bearing account, the provider must return the accrued interest associated with the amount being returned to HHS. </a:t>
            </a:r>
            <a:endParaRPr lang="en-US" sz="2000" dirty="0" smtClean="0">
              <a:ea typeface="+mn-lt"/>
              <a:cs typeface="+mn-lt"/>
            </a:endParaRPr>
          </a:p>
          <a:p>
            <a:pPr lvl="1">
              <a:buClr>
                <a:srgbClr val="2E75B6"/>
              </a:buClr>
            </a:pPr>
            <a:endParaRPr lang="en-US" sz="2000" dirty="0" smtClean="0">
              <a:ea typeface="+mn-lt"/>
              <a:cs typeface="+mn-lt"/>
            </a:endParaRPr>
          </a:p>
          <a:p>
            <a:pPr lvl="1">
              <a:buClr>
                <a:srgbClr val="2E75B6"/>
              </a:buClr>
            </a:pPr>
            <a:r>
              <a:rPr lang="en-US" sz="2000" dirty="0" smtClean="0">
                <a:ea typeface="+mn-lt"/>
                <a:cs typeface="+mn-lt"/>
              </a:rPr>
              <a:t>However</a:t>
            </a:r>
            <a:r>
              <a:rPr lang="en-US" sz="2000" dirty="0">
                <a:ea typeface="+mn-lt"/>
                <a:cs typeface="+mn-lt"/>
              </a:rPr>
              <a:t>, if the funds were not held in an interest-bearing account, there is no obligation for the provider to return any additional amount other than the Provider Relief fund payment being returned to HHS. </a:t>
            </a:r>
            <a:endParaRPr lang="en-US" sz="2000" dirty="0" smtClean="0">
              <a:ea typeface="+mn-lt"/>
              <a:cs typeface="+mn-lt"/>
            </a:endParaRPr>
          </a:p>
          <a:p>
            <a:pPr lvl="1">
              <a:buClr>
                <a:srgbClr val="2E75B6"/>
              </a:buClr>
            </a:pPr>
            <a:endParaRPr lang="en-US" sz="2000" dirty="0" smtClean="0">
              <a:ea typeface="+mn-lt"/>
              <a:cs typeface="+mn-lt"/>
            </a:endParaRPr>
          </a:p>
          <a:p>
            <a:pPr lvl="1">
              <a:buClr>
                <a:srgbClr val="2E75B6"/>
              </a:buClr>
            </a:pPr>
            <a:r>
              <a:rPr lang="en-US" sz="2000" dirty="0" smtClean="0">
                <a:ea typeface="+mn-lt"/>
                <a:cs typeface="+mn-lt"/>
              </a:rPr>
              <a:t>HHS </a:t>
            </a:r>
            <a:r>
              <a:rPr lang="en-US" sz="2000" dirty="0">
                <a:ea typeface="+mn-lt"/>
                <a:cs typeface="+mn-lt"/>
              </a:rPr>
              <a:t>reserves the right to audit Provider Relief Fund recipients in the future to ensure that payments that were held in an interest-bearing account were subsequently returned with accrued interest. </a:t>
            </a:r>
            <a:endParaRPr lang="en-US" sz="2000" dirty="0">
              <a:cs typeface="Calibri"/>
            </a:endParaRPr>
          </a:p>
          <a:p>
            <a:pPr>
              <a:buClr>
                <a:srgbClr val="2E75B6"/>
              </a:buClr>
            </a:pPr>
            <a:endParaRPr lang="en-US" sz="2000" dirty="0">
              <a:cs typeface="Calibri"/>
            </a:endParaRPr>
          </a:p>
        </p:txBody>
      </p:sp>
    </p:spTree>
    <p:extLst>
      <p:ext uri="{BB962C8B-B14F-4D97-AF65-F5344CB8AC3E}">
        <p14:creationId xmlns:p14="http://schemas.microsoft.com/office/powerpoint/2010/main" val="20020799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90725" y="0"/>
            <a:ext cx="11364588" cy="1018552"/>
          </a:xfrm>
        </p:spPr>
        <p:txBody>
          <a:bodyPr>
            <a:normAutofit/>
          </a:bodyPr>
          <a:lstStyle/>
          <a:p>
            <a:r>
              <a:rPr lang="en-US" sz="3200" b="1">
                <a:ea typeface="+mn-lt"/>
                <a:cs typeface="+mn-lt"/>
              </a:rPr>
              <a:t/>
            </a:r>
            <a:br>
              <a:rPr lang="en-US" sz="3200" b="1">
                <a:ea typeface="+mn-lt"/>
                <a:cs typeface="+mn-lt"/>
              </a:rPr>
            </a:br>
            <a:r>
              <a:rPr lang="en-US" sz="3200" b="1">
                <a:ea typeface="+mn-lt"/>
                <a:cs typeface="+mn-lt"/>
              </a:rPr>
              <a:t>Updated FAQs-Interest Accrued on Returned Payments</a:t>
            </a:r>
            <a:endParaRPr lang="en-US" sz="3200">
              <a:ea typeface="+mn-lt"/>
              <a:cs typeface="+mn-lt"/>
            </a:endParaRPr>
          </a:p>
          <a:p>
            <a:endParaRPr lang="en-US" b="1">
              <a:cs typeface="Calibri"/>
            </a:endParaRPr>
          </a:p>
        </p:txBody>
      </p:sp>
      <p:sp>
        <p:nvSpPr>
          <p:cNvPr id="4" name="Content Placeholder 3"/>
          <p:cNvSpPr>
            <a:spLocks noGrp="1"/>
          </p:cNvSpPr>
          <p:nvPr>
            <p:ph idx="1"/>
          </p:nvPr>
        </p:nvSpPr>
        <p:spPr>
          <a:xfrm>
            <a:off x="0" y="845728"/>
            <a:ext cx="12001275" cy="4839402"/>
          </a:xfrm>
        </p:spPr>
        <p:txBody>
          <a:bodyPr vert="horz" lIns="91440" tIns="45720" rIns="91440" bIns="45720" numCol="1" rtlCol="0" anchor="t">
            <a:noAutofit/>
          </a:bodyPr>
          <a:lstStyle/>
          <a:p>
            <a:pPr marL="0" indent="0">
              <a:buNone/>
            </a:pPr>
            <a:endParaRPr lang="en-US" sz="2000" b="1">
              <a:cs typeface="Calibri"/>
            </a:endParaRPr>
          </a:p>
          <a:p>
            <a:pPr>
              <a:buClr>
                <a:srgbClr val="2E75B6"/>
              </a:buClr>
            </a:pPr>
            <a:r>
              <a:rPr lang="en-US" sz="2000">
                <a:ea typeface="+mn-lt"/>
                <a:cs typeface="+mn-lt"/>
              </a:rPr>
              <a:t>To return accrued interest, visit pay.gov. On the webpage, locate “Find an agency,” and select “</a:t>
            </a:r>
            <a:r>
              <a:rPr lang="en-US" sz="2000" i="1">
                <a:ea typeface="+mn-lt"/>
                <a:cs typeface="+mn-lt"/>
              </a:rPr>
              <a:t>Health and Human Services (HHS) Program Support Center HQ.” </a:t>
            </a:r>
            <a:r>
              <a:rPr lang="en-US" sz="2000">
                <a:ea typeface="+mn-lt"/>
                <a:cs typeface="+mn-lt"/>
              </a:rPr>
              <a:t>Verify that the description is “</a:t>
            </a:r>
            <a:r>
              <a:rPr lang="en-US" sz="2000" i="1">
                <a:ea typeface="+mn-lt"/>
                <a:cs typeface="+mn-lt"/>
              </a:rPr>
              <a:t>PSC HQ Payment” </a:t>
            </a:r>
            <a:r>
              <a:rPr lang="en-US" sz="2000">
                <a:ea typeface="+mn-lt"/>
                <a:cs typeface="+mn-lt"/>
              </a:rPr>
              <a:t>and form number is </a:t>
            </a:r>
            <a:r>
              <a:rPr lang="en-US" sz="2000" i="1">
                <a:ea typeface="+mn-lt"/>
                <a:cs typeface="+mn-lt"/>
              </a:rPr>
              <a:t>“HHSHQ,” </a:t>
            </a:r>
            <a:r>
              <a:rPr lang="en-US" sz="2000">
                <a:ea typeface="+mn-lt"/>
                <a:cs typeface="+mn-lt"/>
              </a:rPr>
              <a:t>then click continue</a:t>
            </a:r>
            <a:r>
              <a:rPr lang="en-US" sz="2000" i="1">
                <a:ea typeface="+mn-lt"/>
                <a:cs typeface="+mn-lt"/>
              </a:rPr>
              <a:t>. </a:t>
            </a:r>
            <a:r>
              <a:rPr lang="en-US" sz="2000">
                <a:ea typeface="+mn-lt"/>
                <a:cs typeface="+mn-lt"/>
              </a:rPr>
              <a:t>You will then need to complete the following steps: </a:t>
            </a:r>
            <a:endParaRPr lang="en-US"/>
          </a:p>
          <a:p>
            <a:pPr lvl="1">
              <a:buClr>
                <a:srgbClr val="2E75B6"/>
              </a:buClr>
            </a:pPr>
            <a:r>
              <a:rPr lang="en-US" sz="1600">
                <a:ea typeface="+mn-lt"/>
                <a:cs typeface="+mn-lt"/>
              </a:rPr>
              <a:t>Step 1: Preview the form, then click “Continue.”</a:t>
            </a:r>
          </a:p>
          <a:p>
            <a:pPr lvl="1">
              <a:buClr>
                <a:srgbClr val="2E75B6"/>
              </a:buClr>
            </a:pPr>
            <a:r>
              <a:rPr lang="en-US" sz="1600">
                <a:ea typeface="+mn-lt"/>
                <a:cs typeface="+mn-lt"/>
              </a:rPr>
              <a:t>Step 2: Indicate whether you are completing on behalf of an individual or business and enter the following information. </a:t>
            </a:r>
            <a:endParaRPr lang="en-US" sz="1600">
              <a:cs typeface="Calibri"/>
            </a:endParaRPr>
          </a:p>
          <a:p>
            <a:pPr lvl="2">
              <a:buClr>
                <a:srgbClr val="2E75B6"/>
              </a:buClr>
            </a:pPr>
            <a:r>
              <a:rPr lang="en-US" sz="1200" b="1">
                <a:ea typeface="+mn-lt"/>
                <a:cs typeface="+mn-lt"/>
              </a:rPr>
              <a:t>Business Name Field: </a:t>
            </a:r>
            <a:r>
              <a:rPr lang="en-US" sz="1200">
                <a:ea typeface="+mn-lt"/>
                <a:cs typeface="+mn-lt"/>
              </a:rPr>
              <a:t>Legal name of organization that received the payment</a:t>
            </a:r>
            <a:br>
              <a:rPr lang="en-US" sz="1200">
                <a:ea typeface="+mn-lt"/>
                <a:cs typeface="+mn-lt"/>
              </a:rPr>
            </a:br>
            <a:r>
              <a:rPr lang="en-US" sz="1200">
                <a:ea typeface="+mn-lt"/>
                <a:cs typeface="+mn-lt"/>
              </a:rPr>
              <a:t> </a:t>
            </a:r>
            <a:r>
              <a:rPr lang="en-US" sz="1200" b="1">
                <a:ea typeface="+mn-lt"/>
                <a:cs typeface="+mn-lt"/>
              </a:rPr>
              <a:t>Invoice or Ticket Number Field: </a:t>
            </a:r>
            <a:r>
              <a:rPr lang="en-US" sz="1200">
                <a:ea typeface="+mn-lt"/>
                <a:cs typeface="+mn-lt"/>
              </a:rPr>
              <a:t>“HHS-COVID-Interest”</a:t>
            </a:r>
            <a:br>
              <a:rPr lang="en-US" sz="1200">
                <a:ea typeface="+mn-lt"/>
                <a:cs typeface="+mn-lt"/>
              </a:rPr>
            </a:br>
            <a:r>
              <a:rPr lang="en-US" sz="1200">
                <a:ea typeface="+mn-lt"/>
                <a:cs typeface="+mn-lt"/>
              </a:rPr>
              <a:t> </a:t>
            </a:r>
            <a:r>
              <a:rPr lang="en-US" sz="1200" b="1">
                <a:ea typeface="+mn-lt"/>
                <a:cs typeface="+mn-lt"/>
              </a:rPr>
              <a:t>Contract/Agreement Number Field: </a:t>
            </a:r>
            <a:r>
              <a:rPr lang="en-US" sz="1200">
                <a:ea typeface="+mn-lt"/>
                <a:cs typeface="+mn-lt"/>
              </a:rPr>
              <a:t>Tax Identification Number (TIN) of organization or provider that received the payment </a:t>
            </a:r>
            <a:endParaRPr lang="en-US" sz="1200">
              <a:cs typeface="Calibri"/>
            </a:endParaRPr>
          </a:p>
          <a:p>
            <a:pPr lvl="2">
              <a:buClr>
                <a:srgbClr val="2E75B6"/>
              </a:buClr>
            </a:pPr>
            <a:r>
              <a:rPr lang="en-US" sz="1200" b="1">
                <a:ea typeface="+mn-lt"/>
                <a:cs typeface="+mn-lt"/>
              </a:rPr>
              <a:t>Point of contact: </a:t>
            </a:r>
            <a:r>
              <a:rPr lang="en-US" sz="1200">
                <a:ea typeface="+mn-lt"/>
                <a:cs typeface="+mn-lt"/>
              </a:rPr>
              <a:t>Business contact information</a:t>
            </a:r>
            <a:br>
              <a:rPr lang="en-US" sz="1200">
                <a:ea typeface="+mn-lt"/>
                <a:cs typeface="+mn-lt"/>
              </a:rPr>
            </a:br>
            <a:r>
              <a:rPr lang="en-US" sz="1200">
                <a:ea typeface="+mn-lt"/>
                <a:cs typeface="+mn-lt"/>
              </a:rPr>
              <a:t> </a:t>
            </a:r>
            <a:r>
              <a:rPr lang="en-US" sz="1200" b="1">
                <a:ea typeface="+mn-lt"/>
                <a:cs typeface="+mn-lt"/>
              </a:rPr>
              <a:t>Payment Amount: </a:t>
            </a:r>
            <a:r>
              <a:rPr lang="en-US" sz="1200">
                <a:ea typeface="+mn-lt"/>
                <a:cs typeface="+mn-lt"/>
              </a:rPr>
              <a:t>(The payment amount must match the interest earned on the payment received.) </a:t>
            </a:r>
            <a:endParaRPr lang="en-US">
              <a:cs typeface="Calibri"/>
            </a:endParaRPr>
          </a:p>
          <a:p>
            <a:pPr lvl="1">
              <a:buClr>
                <a:srgbClr val="2E75B6"/>
              </a:buClr>
            </a:pPr>
            <a:r>
              <a:rPr lang="en-US" sz="1600">
                <a:ea typeface="+mn-lt"/>
                <a:cs typeface="+mn-lt"/>
              </a:rPr>
              <a:t>Step 3: Verify the interest return payment amount and select to pay by ACH or debit/credit card, then select “Continue.”</a:t>
            </a:r>
          </a:p>
          <a:p>
            <a:pPr lvl="1">
              <a:buClr>
                <a:srgbClr val="2E75B6"/>
              </a:buClr>
            </a:pPr>
            <a:r>
              <a:rPr lang="en-US" sz="1600">
                <a:ea typeface="+mn-lt"/>
                <a:cs typeface="+mn-lt"/>
              </a:rPr>
              <a:t>Step 4: Enter the required information to complete the payment, then select “Review and Submit.” </a:t>
            </a:r>
            <a:endParaRPr lang="en-US" sz="1600">
              <a:cs typeface="Calibri"/>
            </a:endParaRPr>
          </a:p>
          <a:p>
            <a:pPr lvl="1">
              <a:buClr>
                <a:srgbClr val="2E75B6"/>
              </a:buClr>
            </a:pPr>
            <a:r>
              <a:rPr lang="en-US" sz="1600">
                <a:ea typeface="+mn-lt"/>
                <a:cs typeface="+mn-lt"/>
              </a:rPr>
              <a:t>Step 5: Ensure that all information is correct and select “Submit.” </a:t>
            </a:r>
            <a:endParaRPr lang="en-US" sz="1600">
              <a:cs typeface="Calibri"/>
            </a:endParaRPr>
          </a:p>
          <a:p>
            <a:pPr>
              <a:buClr>
                <a:srgbClr val="5B9BD5">
                  <a:lumMod val="75000"/>
                </a:srgbClr>
              </a:buClr>
            </a:pPr>
            <a:endParaRPr lang="en-US" sz="2200" b="1">
              <a:cs typeface="Calibri"/>
            </a:endParaRPr>
          </a:p>
          <a:p>
            <a:endParaRPr lang="en-US" sz="2200" b="1" i="1">
              <a:cs typeface="Calibri"/>
            </a:endParaRPr>
          </a:p>
          <a:p>
            <a:endParaRPr lang="en-US" sz="2200">
              <a:cs typeface="Calibri"/>
            </a:endParaRPr>
          </a:p>
          <a:p>
            <a:pPr lvl="1"/>
            <a:endParaRPr lang="en-US" sz="2200">
              <a:cs typeface="Calibri"/>
            </a:endParaRPr>
          </a:p>
          <a:p>
            <a:pPr marL="457200" lvl="1" indent="0">
              <a:buNone/>
            </a:pPr>
            <a:endParaRPr lang="en-US" sz="2200">
              <a:cs typeface="Calibri"/>
            </a:endParaRPr>
          </a:p>
        </p:txBody>
      </p:sp>
    </p:spTree>
    <p:extLst>
      <p:ext uri="{BB962C8B-B14F-4D97-AF65-F5344CB8AC3E}">
        <p14:creationId xmlns:p14="http://schemas.microsoft.com/office/powerpoint/2010/main" val="326281530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90725" y="0"/>
            <a:ext cx="11364588" cy="1018552"/>
          </a:xfrm>
        </p:spPr>
        <p:txBody>
          <a:bodyPr>
            <a:normAutofit/>
          </a:bodyPr>
          <a:lstStyle/>
          <a:p>
            <a:r>
              <a:rPr lang="en-US" b="1">
                <a:cs typeface="Calibri"/>
              </a:rPr>
              <a:t>Updated FAQs-Personnel Expenses</a:t>
            </a:r>
            <a:endParaRPr lang="en-US"/>
          </a:p>
        </p:txBody>
      </p:sp>
      <p:sp>
        <p:nvSpPr>
          <p:cNvPr id="4" name="Content Placeholder 3"/>
          <p:cNvSpPr>
            <a:spLocks noGrp="1"/>
          </p:cNvSpPr>
          <p:nvPr>
            <p:ph idx="1"/>
          </p:nvPr>
        </p:nvSpPr>
        <p:spPr>
          <a:xfrm>
            <a:off x="0" y="845728"/>
            <a:ext cx="12001275" cy="4839402"/>
          </a:xfrm>
        </p:spPr>
        <p:txBody>
          <a:bodyPr vert="horz" lIns="91440" tIns="45720" rIns="91440" bIns="45720" numCol="1" rtlCol="0" anchor="t">
            <a:noAutofit/>
          </a:bodyPr>
          <a:lstStyle/>
          <a:p>
            <a:pPr marL="0" indent="0">
              <a:buNone/>
            </a:pPr>
            <a:endParaRPr lang="en-US" sz="2000" b="1" dirty="0">
              <a:cs typeface="Calibri"/>
            </a:endParaRPr>
          </a:p>
          <a:p>
            <a:pPr>
              <a:buClr>
                <a:srgbClr val="2E75B6"/>
              </a:buClr>
            </a:pPr>
            <a:r>
              <a:rPr lang="en-US" sz="2000" b="1" dirty="0">
                <a:ea typeface="+mn-lt"/>
                <a:cs typeface="+mn-lt"/>
              </a:rPr>
              <a:t>Are expenses related to securing and maintaining adequate personnel reimbursable expenses under the Provider Relief Fund? </a:t>
            </a:r>
            <a:r>
              <a:rPr lang="en-US" sz="2000" b="1" i="1" dirty="0">
                <a:ea typeface="+mn-lt"/>
                <a:cs typeface="+mn-lt"/>
              </a:rPr>
              <a:t>(Added 12/11/2020)</a:t>
            </a:r>
            <a:endParaRPr lang="en-US" sz="2000" dirty="0">
              <a:ea typeface="+mn-lt"/>
              <a:cs typeface="+mn-lt"/>
            </a:endParaRPr>
          </a:p>
          <a:p>
            <a:pPr>
              <a:buClr>
                <a:srgbClr val="2E75B6"/>
              </a:buClr>
            </a:pPr>
            <a:endParaRPr lang="en-US" sz="2000" dirty="0">
              <a:ea typeface="+mn-lt"/>
              <a:cs typeface="+mn-lt"/>
            </a:endParaRPr>
          </a:p>
          <a:p>
            <a:pPr lvl="1">
              <a:buClr>
                <a:srgbClr val="2E75B6"/>
              </a:buClr>
            </a:pPr>
            <a:r>
              <a:rPr lang="en-US" sz="1800" dirty="0">
                <a:ea typeface="+mn-lt"/>
                <a:cs typeface="+mn-lt"/>
              </a:rPr>
              <a:t>Yes, expenses incurred by providers to secure and maintain adequate personnel, such as offering </a:t>
            </a:r>
            <a:r>
              <a:rPr lang="en-US" sz="1800" b="1" i="1" dirty="0">
                <a:ea typeface="+mn-lt"/>
                <a:cs typeface="+mn-lt"/>
              </a:rPr>
              <a:t>hiring bonuses and retention </a:t>
            </a:r>
            <a:r>
              <a:rPr lang="en-US" sz="1800" b="1" i="1" dirty="0" smtClean="0">
                <a:ea typeface="+mn-lt"/>
                <a:cs typeface="+mn-lt"/>
              </a:rPr>
              <a:t>payments (presumably hazard pay type compensation), </a:t>
            </a:r>
            <a:r>
              <a:rPr lang="en-US" sz="1800" b="1" i="1" dirty="0">
                <a:ea typeface="+mn-lt"/>
                <a:cs typeface="+mn-lt"/>
              </a:rPr>
              <a:t>child care, transportation, and temporary housing</a:t>
            </a:r>
            <a:r>
              <a:rPr lang="en-US" sz="1800" dirty="0">
                <a:ea typeface="+mn-lt"/>
                <a:cs typeface="+mn-lt"/>
              </a:rPr>
              <a:t>, are deemed to be COVID-19-related expenses if the activity generating the expense was newly incurred after the declaration of the Public Health </a:t>
            </a:r>
            <a:r>
              <a:rPr lang="en-US" sz="1800" dirty="0" smtClean="0">
                <a:ea typeface="+mn-lt"/>
                <a:cs typeface="+mn-lt"/>
              </a:rPr>
              <a:t>Emergency, </a:t>
            </a:r>
            <a:r>
              <a:rPr lang="en-US" sz="1800" dirty="0">
                <a:ea typeface="+mn-lt"/>
                <a:cs typeface="+mn-lt"/>
              </a:rPr>
              <a:t>and the expenses were necessary to secure and maintain adequate personnel. </a:t>
            </a:r>
            <a:endParaRPr lang="en-US" sz="1800" dirty="0" smtClean="0">
              <a:ea typeface="+mn-lt"/>
              <a:cs typeface="+mn-lt"/>
            </a:endParaRPr>
          </a:p>
          <a:p>
            <a:pPr lvl="1">
              <a:buClr>
                <a:srgbClr val="2E75B6"/>
              </a:buClr>
            </a:pPr>
            <a:r>
              <a:rPr lang="en-US" sz="1800" b="1" i="1" dirty="0" smtClean="0">
                <a:ea typeface="+mn-lt"/>
                <a:cs typeface="+mn-lt"/>
              </a:rPr>
              <a:t>No clarification yet, however, on 2 key personnel expense questions:</a:t>
            </a:r>
          </a:p>
          <a:p>
            <a:pPr lvl="2">
              <a:buClr>
                <a:srgbClr val="2E75B6"/>
              </a:buClr>
            </a:pPr>
            <a:r>
              <a:rPr lang="en-US" sz="1800" i="1" dirty="0" smtClean="0">
                <a:ea typeface="+mn-lt"/>
                <a:cs typeface="+mn-lt"/>
              </a:rPr>
              <a:t>What does “reimbursed from other sources” mean for G&amp;A Expenses, such as salaries? It appears to include “payments received from insurance and/or patients”. Are we supposed to attribute revenue to various categories of expense? If all payments received, does that mean all otherwise profitable entities have no includible expenses?</a:t>
            </a:r>
          </a:p>
          <a:p>
            <a:pPr lvl="2">
              <a:buClr>
                <a:srgbClr val="2E75B6"/>
              </a:buClr>
            </a:pPr>
            <a:r>
              <a:rPr lang="en-US" sz="1800" i="1" dirty="0" smtClean="0">
                <a:ea typeface="+mn-lt"/>
                <a:cs typeface="+mn-lt"/>
              </a:rPr>
              <a:t>Includible expenses for the “G&amp;A” category are not described as incremental vs. the “Healthcare Related Expenses” which seem to require year over year analysis of </a:t>
            </a:r>
            <a:r>
              <a:rPr lang="en-US" sz="1800" i="1" dirty="0" err="1" smtClean="0">
                <a:ea typeface="+mn-lt"/>
                <a:cs typeface="+mn-lt"/>
              </a:rPr>
              <a:t>Covid</a:t>
            </a:r>
            <a:r>
              <a:rPr lang="en-US" sz="1800" i="1" dirty="0" smtClean="0">
                <a:ea typeface="+mn-lt"/>
                <a:cs typeface="+mn-lt"/>
              </a:rPr>
              <a:t> attributable variance from prior year. Still need direct confirmation that personnel costs are not includible only to the extent increased over prior year.</a:t>
            </a:r>
            <a:endParaRPr lang="en-US" sz="1800" i="1" dirty="0">
              <a:cs typeface="Calibri"/>
            </a:endParaRPr>
          </a:p>
          <a:p>
            <a:pPr>
              <a:buClr>
                <a:srgbClr val="2E75B6"/>
              </a:buClr>
            </a:pPr>
            <a:endParaRPr lang="en-US" sz="2000" dirty="0">
              <a:cs typeface="Calibri"/>
            </a:endParaRPr>
          </a:p>
          <a:p>
            <a:pPr>
              <a:buClr>
                <a:srgbClr val="5B9BD5">
                  <a:lumMod val="75000"/>
                </a:srgbClr>
              </a:buClr>
            </a:pPr>
            <a:endParaRPr lang="en-US" sz="2200" b="1" dirty="0">
              <a:cs typeface="Calibri"/>
            </a:endParaRPr>
          </a:p>
          <a:p>
            <a:endParaRPr lang="en-US" sz="2200" b="1" i="1" dirty="0">
              <a:cs typeface="Calibri"/>
            </a:endParaRPr>
          </a:p>
          <a:p>
            <a:endParaRPr lang="en-US" sz="2200" dirty="0">
              <a:cs typeface="Calibri"/>
            </a:endParaRPr>
          </a:p>
          <a:p>
            <a:pPr lvl="1"/>
            <a:endParaRPr lang="en-US" sz="2200" dirty="0">
              <a:cs typeface="Calibri"/>
            </a:endParaRPr>
          </a:p>
          <a:p>
            <a:pPr marL="457200" lvl="1" indent="0">
              <a:buNone/>
            </a:pPr>
            <a:endParaRPr lang="en-US" sz="2200" dirty="0">
              <a:cs typeface="Calibri"/>
            </a:endParaRPr>
          </a:p>
        </p:txBody>
      </p:sp>
    </p:spTree>
    <p:extLst>
      <p:ext uri="{BB962C8B-B14F-4D97-AF65-F5344CB8AC3E}">
        <p14:creationId xmlns:p14="http://schemas.microsoft.com/office/powerpoint/2010/main" val="85001654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90725" y="0"/>
            <a:ext cx="11364588" cy="1018552"/>
          </a:xfrm>
        </p:spPr>
        <p:txBody>
          <a:bodyPr>
            <a:normAutofit/>
          </a:bodyPr>
          <a:lstStyle/>
          <a:p>
            <a:r>
              <a:rPr lang="en-US" b="1">
                <a:cs typeface="Calibri"/>
              </a:rPr>
              <a:t>Updated FAQs-Outsourced Vendor Expenses</a:t>
            </a:r>
            <a:endParaRPr lang="en-US"/>
          </a:p>
        </p:txBody>
      </p:sp>
      <p:sp>
        <p:nvSpPr>
          <p:cNvPr id="4" name="Content Placeholder 3"/>
          <p:cNvSpPr>
            <a:spLocks noGrp="1"/>
          </p:cNvSpPr>
          <p:nvPr>
            <p:ph idx="1"/>
          </p:nvPr>
        </p:nvSpPr>
        <p:spPr>
          <a:xfrm>
            <a:off x="0" y="845728"/>
            <a:ext cx="12001275" cy="4839402"/>
          </a:xfrm>
        </p:spPr>
        <p:txBody>
          <a:bodyPr vert="horz" lIns="91440" tIns="45720" rIns="91440" bIns="45720" numCol="1" rtlCol="0" anchor="t">
            <a:noAutofit/>
          </a:bodyPr>
          <a:lstStyle/>
          <a:p>
            <a:pPr marL="0" indent="0">
              <a:buNone/>
            </a:pPr>
            <a:endParaRPr lang="en-US" sz="2000" b="1" dirty="0">
              <a:cs typeface="Calibri"/>
            </a:endParaRPr>
          </a:p>
          <a:p>
            <a:pPr>
              <a:buClr>
                <a:srgbClr val="2E75B6"/>
              </a:buClr>
            </a:pPr>
            <a:r>
              <a:rPr lang="en-US" sz="2000" b="1" dirty="0">
                <a:ea typeface="+mn-lt"/>
                <a:cs typeface="+mn-lt"/>
              </a:rPr>
              <a:t>Are outsourced or third-party vendor services that enable access to health care services reimbursable expenses under the Provider Relief Fund? </a:t>
            </a:r>
            <a:r>
              <a:rPr lang="en-US" sz="2000" b="1" i="1" dirty="0">
                <a:ea typeface="+mn-lt"/>
                <a:cs typeface="+mn-lt"/>
              </a:rPr>
              <a:t>(Added 12/11/2020)</a:t>
            </a:r>
            <a:endParaRPr lang="en-US" sz="2000" dirty="0">
              <a:ea typeface="+mn-lt"/>
              <a:cs typeface="+mn-lt"/>
            </a:endParaRPr>
          </a:p>
          <a:p>
            <a:pPr>
              <a:buClr>
                <a:srgbClr val="2E75B6"/>
              </a:buClr>
            </a:pPr>
            <a:endParaRPr lang="en-US" sz="2000" dirty="0">
              <a:ea typeface="+mn-lt"/>
              <a:cs typeface="+mn-lt"/>
            </a:endParaRPr>
          </a:p>
          <a:p>
            <a:pPr lvl="1">
              <a:buClr>
                <a:srgbClr val="2E75B6"/>
              </a:buClr>
            </a:pPr>
            <a:r>
              <a:rPr lang="en-US" sz="2000" dirty="0">
                <a:ea typeface="+mn-lt"/>
                <a:cs typeface="+mn-lt"/>
              </a:rPr>
              <a:t>Yes, outsourced or third-party vendor services that enable sustained access to health care services and daily operations, such as food/patient nutrition services, facilities management, laundering, and disinfection/anti-contamination services, are considered reimbursable expenses if they are attributable to coronavirus. </a:t>
            </a:r>
            <a:endParaRPr lang="en-US" sz="2000" dirty="0" smtClean="0">
              <a:ea typeface="+mn-lt"/>
              <a:cs typeface="+mn-lt"/>
            </a:endParaRPr>
          </a:p>
          <a:p>
            <a:pPr lvl="1">
              <a:buClr>
                <a:srgbClr val="2E75B6"/>
              </a:buClr>
            </a:pPr>
            <a:r>
              <a:rPr lang="en-US" sz="2000" i="1" dirty="0" smtClean="0">
                <a:ea typeface="+mn-lt"/>
                <a:cs typeface="+mn-lt"/>
              </a:rPr>
              <a:t>Not sure what “if they are attributable to coronavirus” means in the context of food services, for example, but, overall, looks like these type expenses are includible. Could mean % of meals to </a:t>
            </a:r>
            <a:r>
              <a:rPr lang="en-US" sz="2000" i="1" dirty="0" err="1" smtClean="0">
                <a:ea typeface="+mn-lt"/>
                <a:cs typeface="+mn-lt"/>
              </a:rPr>
              <a:t>Covid</a:t>
            </a:r>
            <a:r>
              <a:rPr lang="en-US" sz="2000" i="1" dirty="0" smtClean="0">
                <a:ea typeface="+mn-lt"/>
                <a:cs typeface="+mn-lt"/>
              </a:rPr>
              <a:t> patients but not clarified at this point. </a:t>
            </a:r>
            <a:endParaRPr lang="en-US" sz="2000" i="1" dirty="0"/>
          </a:p>
          <a:p>
            <a:pPr>
              <a:buClr>
                <a:srgbClr val="2E75B6"/>
              </a:buClr>
            </a:pPr>
            <a:endParaRPr lang="en-US" sz="2000" b="1" i="1" dirty="0">
              <a:cs typeface="Calibri"/>
            </a:endParaRPr>
          </a:p>
          <a:p>
            <a:pPr>
              <a:buClr>
                <a:srgbClr val="2E75B6"/>
              </a:buClr>
            </a:pPr>
            <a:endParaRPr lang="en-US" sz="2000" dirty="0">
              <a:cs typeface="Calibri"/>
            </a:endParaRPr>
          </a:p>
          <a:p>
            <a:pPr>
              <a:buClr>
                <a:srgbClr val="5B9BD5">
                  <a:lumMod val="75000"/>
                </a:srgbClr>
              </a:buClr>
            </a:pPr>
            <a:endParaRPr lang="en-US" sz="2200" b="1" dirty="0">
              <a:cs typeface="Calibri"/>
            </a:endParaRPr>
          </a:p>
          <a:p>
            <a:endParaRPr lang="en-US" sz="2200" b="1" i="1" dirty="0">
              <a:cs typeface="Calibri"/>
            </a:endParaRPr>
          </a:p>
          <a:p>
            <a:endParaRPr lang="en-US" sz="2200" dirty="0">
              <a:cs typeface="Calibri"/>
            </a:endParaRPr>
          </a:p>
          <a:p>
            <a:pPr lvl="1"/>
            <a:endParaRPr lang="en-US" sz="2200" dirty="0">
              <a:cs typeface="Calibri"/>
            </a:endParaRPr>
          </a:p>
          <a:p>
            <a:pPr marL="457200" lvl="1" indent="0">
              <a:buNone/>
            </a:pPr>
            <a:endParaRPr lang="en-US" sz="2200" dirty="0">
              <a:cs typeface="Calibri"/>
            </a:endParaRPr>
          </a:p>
        </p:txBody>
      </p:sp>
    </p:spTree>
    <p:extLst>
      <p:ext uri="{BB962C8B-B14F-4D97-AF65-F5344CB8AC3E}">
        <p14:creationId xmlns:p14="http://schemas.microsoft.com/office/powerpoint/2010/main" val="304416327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90725" y="0"/>
            <a:ext cx="11364588" cy="1018552"/>
          </a:xfrm>
        </p:spPr>
        <p:txBody>
          <a:bodyPr>
            <a:normAutofit/>
          </a:bodyPr>
          <a:lstStyle/>
          <a:p>
            <a:r>
              <a:rPr lang="en-US" b="1">
                <a:cs typeface="Calibri"/>
              </a:rPr>
              <a:t>Updated FAQs-Tax Payments</a:t>
            </a:r>
            <a:endParaRPr lang="en-US"/>
          </a:p>
        </p:txBody>
      </p:sp>
      <p:sp>
        <p:nvSpPr>
          <p:cNvPr id="4" name="Content Placeholder 3"/>
          <p:cNvSpPr>
            <a:spLocks noGrp="1"/>
          </p:cNvSpPr>
          <p:nvPr>
            <p:ph idx="1"/>
          </p:nvPr>
        </p:nvSpPr>
        <p:spPr>
          <a:xfrm>
            <a:off x="0" y="845728"/>
            <a:ext cx="12001275" cy="4839402"/>
          </a:xfrm>
        </p:spPr>
        <p:txBody>
          <a:bodyPr vert="horz" lIns="91440" tIns="45720" rIns="91440" bIns="45720" numCol="1" rtlCol="0" anchor="t">
            <a:noAutofit/>
          </a:bodyPr>
          <a:lstStyle/>
          <a:p>
            <a:pPr marL="0" indent="0">
              <a:buNone/>
            </a:pPr>
            <a:endParaRPr lang="en-US" sz="2000" b="1" dirty="0">
              <a:cs typeface="Calibri"/>
            </a:endParaRPr>
          </a:p>
          <a:p>
            <a:pPr>
              <a:buClr>
                <a:srgbClr val="2E75B6"/>
              </a:buClr>
            </a:pPr>
            <a:r>
              <a:rPr lang="en-US" sz="2000" b="1" dirty="0">
                <a:ea typeface="+mn-lt"/>
                <a:cs typeface="+mn-lt"/>
              </a:rPr>
              <a:t>Can providers use Provider Relief Fund payment to pay taxes? </a:t>
            </a:r>
            <a:r>
              <a:rPr lang="en-US" sz="2000" b="1" i="1" dirty="0">
                <a:ea typeface="+mn-lt"/>
                <a:cs typeface="+mn-lt"/>
              </a:rPr>
              <a:t>(Added 12/11/2020)</a:t>
            </a:r>
            <a:endParaRPr lang="en-US" sz="2000" dirty="0">
              <a:ea typeface="+mn-lt"/>
              <a:cs typeface="+mn-lt"/>
            </a:endParaRPr>
          </a:p>
          <a:p>
            <a:pPr>
              <a:buClr>
                <a:srgbClr val="2E75B6"/>
              </a:buClr>
            </a:pPr>
            <a:endParaRPr lang="en-US" sz="2000" dirty="0">
              <a:ea typeface="+mn-lt"/>
              <a:cs typeface="+mn-lt"/>
            </a:endParaRPr>
          </a:p>
          <a:p>
            <a:pPr lvl="1">
              <a:buClr>
                <a:srgbClr val="2E75B6"/>
              </a:buClr>
            </a:pPr>
            <a:r>
              <a:rPr lang="en-US" sz="2000" dirty="0">
                <a:ea typeface="+mn-lt"/>
                <a:cs typeface="+mn-lt"/>
              </a:rPr>
              <a:t>Yes. HHS considers taxes imposed on Provider Relief Fund payments to be “healthcare related expenses attributable to coronavirus” that are reimbursable with Provider Relief Fund money, except for Nursing Home Infection Control Distribution payments. </a:t>
            </a:r>
            <a:endParaRPr lang="en-US" sz="2000" dirty="0" smtClean="0">
              <a:ea typeface="+mn-lt"/>
              <a:cs typeface="+mn-lt"/>
            </a:endParaRPr>
          </a:p>
          <a:p>
            <a:pPr lvl="1">
              <a:buClr>
                <a:srgbClr val="2E75B6"/>
              </a:buClr>
            </a:pPr>
            <a:r>
              <a:rPr lang="en-US" sz="2000" b="1" i="1" dirty="0" smtClean="0">
                <a:solidFill>
                  <a:srgbClr val="FF0000"/>
                </a:solidFill>
                <a:ea typeface="+mn-lt"/>
                <a:cs typeface="+mn-lt"/>
              </a:rPr>
              <a:t>Huge point- Need to clarify whether this is referring to pass through corporations like LLC/S Corp that pay no tax directly and K-1 income to the owners. Reads like C Corps (i.e. entities that pay tax directly from that entity) are clearly covered.</a:t>
            </a:r>
          </a:p>
          <a:p>
            <a:pPr lvl="1">
              <a:buClr>
                <a:srgbClr val="2E75B6"/>
              </a:buClr>
            </a:pPr>
            <a:r>
              <a:rPr lang="en-US" sz="2000" i="1" dirty="0" smtClean="0">
                <a:ea typeface="+mn-lt"/>
                <a:cs typeface="+mn-lt"/>
              </a:rPr>
              <a:t>If applicable, this implies that providers must do a “with” and “without” version of taxes and can claim the difference. </a:t>
            </a:r>
            <a:endParaRPr lang="en-US" sz="2000" i="1" dirty="0"/>
          </a:p>
          <a:p>
            <a:pPr>
              <a:buClr>
                <a:srgbClr val="2E75B6"/>
              </a:buClr>
            </a:pPr>
            <a:endParaRPr lang="en-US" sz="2000" b="1" i="1" dirty="0">
              <a:cs typeface="Calibri"/>
            </a:endParaRPr>
          </a:p>
          <a:p>
            <a:pPr>
              <a:buClr>
                <a:srgbClr val="2E75B6"/>
              </a:buClr>
            </a:pPr>
            <a:endParaRPr lang="en-US" sz="2000" dirty="0">
              <a:cs typeface="Calibri"/>
            </a:endParaRPr>
          </a:p>
          <a:p>
            <a:pPr>
              <a:buClr>
                <a:srgbClr val="5B9BD5">
                  <a:lumMod val="75000"/>
                </a:srgbClr>
              </a:buClr>
            </a:pPr>
            <a:endParaRPr lang="en-US" sz="2200" b="1" dirty="0">
              <a:cs typeface="Calibri"/>
            </a:endParaRPr>
          </a:p>
          <a:p>
            <a:endParaRPr lang="en-US" sz="2200" b="1" i="1" dirty="0">
              <a:cs typeface="Calibri"/>
            </a:endParaRPr>
          </a:p>
          <a:p>
            <a:endParaRPr lang="en-US" sz="2200" dirty="0">
              <a:cs typeface="Calibri"/>
            </a:endParaRPr>
          </a:p>
          <a:p>
            <a:pPr lvl="1"/>
            <a:endParaRPr lang="en-US" sz="2200" dirty="0">
              <a:cs typeface="Calibri"/>
            </a:endParaRPr>
          </a:p>
          <a:p>
            <a:pPr marL="457200" lvl="1" indent="0">
              <a:buNone/>
            </a:pPr>
            <a:endParaRPr lang="en-US" sz="2200" dirty="0">
              <a:cs typeface="Calibri"/>
            </a:endParaRPr>
          </a:p>
        </p:txBody>
      </p:sp>
    </p:spTree>
    <p:extLst>
      <p:ext uri="{BB962C8B-B14F-4D97-AF65-F5344CB8AC3E}">
        <p14:creationId xmlns:p14="http://schemas.microsoft.com/office/powerpoint/2010/main" val="342963627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90725" y="0"/>
            <a:ext cx="11364588" cy="1018552"/>
          </a:xfrm>
        </p:spPr>
        <p:txBody>
          <a:bodyPr>
            <a:normAutofit/>
          </a:bodyPr>
          <a:lstStyle/>
          <a:p>
            <a:r>
              <a:rPr lang="en-US" b="1" dirty="0">
                <a:cs typeface="Calibri"/>
              </a:rPr>
              <a:t>Updated FAQs-Patient Care Expenses</a:t>
            </a:r>
            <a:endParaRPr lang="en-US" dirty="0"/>
          </a:p>
        </p:txBody>
      </p:sp>
      <p:sp>
        <p:nvSpPr>
          <p:cNvPr id="4" name="Content Placeholder 3"/>
          <p:cNvSpPr>
            <a:spLocks noGrp="1"/>
          </p:cNvSpPr>
          <p:nvPr>
            <p:ph idx="1"/>
          </p:nvPr>
        </p:nvSpPr>
        <p:spPr>
          <a:xfrm>
            <a:off x="0" y="471461"/>
            <a:ext cx="12001275" cy="4839402"/>
          </a:xfrm>
        </p:spPr>
        <p:txBody>
          <a:bodyPr vert="horz" lIns="91440" tIns="45720" rIns="91440" bIns="45720" numCol="1" rtlCol="0" anchor="t">
            <a:noAutofit/>
          </a:bodyPr>
          <a:lstStyle/>
          <a:p>
            <a:pPr marL="0" indent="0">
              <a:buNone/>
            </a:pPr>
            <a:endParaRPr lang="en-US" sz="2000" b="1" dirty="0">
              <a:cs typeface="Calibri"/>
            </a:endParaRPr>
          </a:p>
          <a:p>
            <a:pPr>
              <a:buClr>
                <a:srgbClr val="2E75B6"/>
              </a:buClr>
            </a:pPr>
            <a:r>
              <a:rPr lang="en-US" sz="2000" b="1" dirty="0">
                <a:ea typeface="+mn-lt"/>
                <a:cs typeface="+mn-lt"/>
              </a:rPr>
              <a:t>When reporting my organization’s </a:t>
            </a:r>
            <a:r>
              <a:rPr lang="en-US" sz="2000" b="1" dirty="0" smtClean="0">
                <a:ea typeface="+mn-lt"/>
                <a:cs typeface="+mn-lt"/>
              </a:rPr>
              <a:t>“Healthcare </a:t>
            </a:r>
            <a:r>
              <a:rPr lang="en-US" sz="2000" b="1" dirty="0">
                <a:ea typeface="+mn-lt"/>
                <a:cs typeface="+mn-lt"/>
              </a:rPr>
              <a:t>expenses attributable to </a:t>
            </a:r>
            <a:r>
              <a:rPr lang="en-US" sz="2000" b="1" dirty="0" smtClean="0">
                <a:ea typeface="+mn-lt"/>
                <a:cs typeface="+mn-lt"/>
              </a:rPr>
              <a:t>coronavirus” (2</a:t>
            </a:r>
            <a:r>
              <a:rPr lang="en-US" sz="2000" b="1" baseline="30000" dirty="0" smtClean="0">
                <a:ea typeface="+mn-lt"/>
                <a:cs typeface="+mn-lt"/>
              </a:rPr>
              <a:t>nd</a:t>
            </a:r>
            <a:r>
              <a:rPr lang="en-US" sz="2000" b="1" dirty="0" smtClean="0">
                <a:ea typeface="+mn-lt"/>
                <a:cs typeface="+mn-lt"/>
              </a:rPr>
              <a:t> category of includible costs), </a:t>
            </a:r>
            <a:r>
              <a:rPr lang="en-US" sz="2000" b="1" dirty="0">
                <a:ea typeface="+mn-lt"/>
                <a:cs typeface="+mn-lt"/>
              </a:rPr>
              <a:t>how do I calculate the “expenses attributable to coronavirus not reimbursed by other sources?” </a:t>
            </a:r>
            <a:r>
              <a:rPr lang="en-US" sz="2000" b="1" i="1" dirty="0">
                <a:ea typeface="+mn-lt"/>
                <a:cs typeface="+mn-lt"/>
              </a:rPr>
              <a:t>(Modified 12/11/2020)</a:t>
            </a:r>
            <a:endParaRPr lang="en-US" dirty="0">
              <a:ea typeface="+mn-lt"/>
              <a:cs typeface="+mn-lt"/>
            </a:endParaRPr>
          </a:p>
          <a:p>
            <a:pPr lvl="1">
              <a:buClr>
                <a:srgbClr val="2E75B6"/>
              </a:buClr>
            </a:pPr>
            <a:r>
              <a:rPr lang="en-US" sz="1800" dirty="0">
                <a:ea typeface="+mn-lt"/>
                <a:cs typeface="+mn-lt"/>
              </a:rPr>
              <a:t>Healthcare related expenses attributable to coronavirus may include items such as supplies, equipment, information technology, facilities, employees, and other healthcare related costs/expenses for the calendar year. The classification of items into categories should align with how Provider Relief Fund recipients maintain their records. </a:t>
            </a:r>
          </a:p>
          <a:p>
            <a:pPr lvl="1">
              <a:buClr>
                <a:srgbClr val="2E75B6"/>
              </a:buClr>
            </a:pPr>
            <a:r>
              <a:rPr lang="en-US" sz="1800" dirty="0">
                <a:ea typeface="+mn-lt"/>
                <a:cs typeface="+mn-lt"/>
              </a:rPr>
              <a:t>Providers can identify their healthcare related expenses, and then apply any amounts received through other sources, such as direct patient billing, commercial insurance, Medicare/Medicaid/Children’s Health Insurance Program (CHIP), </a:t>
            </a:r>
            <a:r>
              <a:rPr lang="en-US" sz="1800" dirty="0" smtClean="0">
                <a:ea typeface="+mn-lt"/>
                <a:cs typeface="+mn-lt"/>
              </a:rPr>
              <a:t>other </a:t>
            </a:r>
            <a:r>
              <a:rPr lang="en-US" sz="1800" dirty="0">
                <a:ea typeface="+mn-lt"/>
                <a:cs typeface="+mn-lt"/>
              </a:rPr>
              <a:t>funds received from the </a:t>
            </a:r>
            <a:r>
              <a:rPr lang="en-US" sz="1800" dirty="0" smtClean="0">
                <a:ea typeface="+mn-lt"/>
                <a:cs typeface="+mn-lt"/>
              </a:rPr>
              <a:t>FEMA, </a:t>
            </a:r>
            <a:r>
              <a:rPr lang="en-US" sz="1800" dirty="0">
                <a:ea typeface="+mn-lt"/>
                <a:cs typeface="+mn-lt"/>
              </a:rPr>
              <a:t>the Provider Relief Fund COVID-19 Claims Reimbursement to Health Care Providers </a:t>
            </a:r>
            <a:r>
              <a:rPr lang="en-US" sz="1800" dirty="0" smtClean="0">
                <a:ea typeface="+mn-lt"/>
                <a:cs typeface="+mn-lt"/>
              </a:rPr>
              <a:t>for </a:t>
            </a:r>
            <a:r>
              <a:rPr lang="en-US" sz="1800" dirty="0">
                <a:ea typeface="+mn-lt"/>
                <a:cs typeface="+mn-lt"/>
              </a:rPr>
              <a:t>the Uninsured, and the </a:t>
            </a:r>
            <a:r>
              <a:rPr lang="en-US" sz="1800" dirty="0" smtClean="0">
                <a:ea typeface="+mn-lt"/>
                <a:cs typeface="+mn-lt"/>
              </a:rPr>
              <a:t>SBA Paycheck </a:t>
            </a:r>
            <a:r>
              <a:rPr lang="en-US" sz="1800" dirty="0">
                <a:ea typeface="+mn-lt"/>
                <a:cs typeface="+mn-lt"/>
              </a:rPr>
              <a:t>Protection Program (PPP) that offset the healthcare related expenses. Provider Relief Fund payments may be applied to the remaining expenses or costs, after netting the other funds received or obligated to be received which offset those expenses. </a:t>
            </a:r>
          </a:p>
          <a:p>
            <a:pPr lvl="1">
              <a:buClr>
                <a:srgbClr val="2E75B6"/>
              </a:buClr>
            </a:pPr>
            <a:r>
              <a:rPr lang="en-US" sz="1800" dirty="0" smtClean="0">
                <a:ea typeface="+mn-lt"/>
                <a:cs typeface="+mn-lt"/>
              </a:rPr>
              <a:t>See example- Next Slide.</a:t>
            </a:r>
          </a:p>
          <a:p>
            <a:pPr lvl="1">
              <a:buClr>
                <a:srgbClr val="2E75B6"/>
              </a:buClr>
            </a:pPr>
            <a:r>
              <a:rPr lang="en-US" sz="1800" b="1" i="1" dirty="0" smtClean="0">
                <a:ea typeface="+mn-lt"/>
                <a:cs typeface="+mn-lt"/>
              </a:rPr>
              <a:t>Still not clear whether if revenues exceed expenses (without impact of PRF) there is any includible expense from this category. Example- Physician practice with low owner salary but K-1 profit. </a:t>
            </a:r>
            <a:endParaRPr lang="en-US" sz="1800" b="1" i="1" dirty="0">
              <a:cs typeface="Calibri"/>
            </a:endParaRPr>
          </a:p>
          <a:p>
            <a:pPr>
              <a:buClr>
                <a:srgbClr val="2E75B6"/>
              </a:buClr>
            </a:pPr>
            <a:endParaRPr lang="en-US" sz="2000" dirty="0">
              <a:cs typeface="Calibri"/>
            </a:endParaRPr>
          </a:p>
          <a:p>
            <a:pPr>
              <a:buClr>
                <a:srgbClr val="2E75B6"/>
              </a:buClr>
            </a:pPr>
            <a:endParaRPr lang="en-US" sz="2000" b="1" i="1" dirty="0">
              <a:cs typeface="Calibri"/>
            </a:endParaRPr>
          </a:p>
          <a:p>
            <a:pPr>
              <a:buClr>
                <a:srgbClr val="2E75B6"/>
              </a:buClr>
            </a:pPr>
            <a:endParaRPr lang="en-US" sz="2000" dirty="0">
              <a:cs typeface="Calibri"/>
            </a:endParaRPr>
          </a:p>
          <a:p>
            <a:pPr>
              <a:buClr>
                <a:srgbClr val="5B9BD5">
                  <a:lumMod val="75000"/>
                </a:srgbClr>
              </a:buClr>
            </a:pPr>
            <a:endParaRPr lang="en-US" sz="2200" b="1" dirty="0">
              <a:cs typeface="Calibri"/>
            </a:endParaRPr>
          </a:p>
          <a:p>
            <a:endParaRPr lang="en-US" sz="2200" b="1" i="1" dirty="0">
              <a:cs typeface="Calibri"/>
            </a:endParaRPr>
          </a:p>
          <a:p>
            <a:endParaRPr lang="en-US" sz="2200" dirty="0">
              <a:cs typeface="Calibri"/>
            </a:endParaRPr>
          </a:p>
          <a:p>
            <a:pPr lvl="1"/>
            <a:endParaRPr lang="en-US" sz="2200" dirty="0">
              <a:cs typeface="Calibri"/>
            </a:endParaRPr>
          </a:p>
        </p:txBody>
      </p:sp>
    </p:spTree>
    <p:extLst>
      <p:ext uri="{BB962C8B-B14F-4D97-AF65-F5344CB8AC3E}">
        <p14:creationId xmlns:p14="http://schemas.microsoft.com/office/powerpoint/2010/main" val="368725344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90725" y="0"/>
            <a:ext cx="11364588" cy="1018552"/>
          </a:xfrm>
        </p:spPr>
        <p:txBody>
          <a:bodyPr>
            <a:normAutofit/>
          </a:bodyPr>
          <a:lstStyle/>
          <a:p>
            <a:r>
              <a:rPr lang="en-US" b="1">
                <a:cs typeface="Calibri"/>
              </a:rPr>
              <a:t>Updated FAQs-Patient Care Expenses</a:t>
            </a:r>
            <a:endParaRPr lang="en-US"/>
          </a:p>
        </p:txBody>
      </p:sp>
      <p:sp>
        <p:nvSpPr>
          <p:cNvPr id="4" name="Content Placeholder 3"/>
          <p:cNvSpPr>
            <a:spLocks noGrp="1"/>
          </p:cNvSpPr>
          <p:nvPr>
            <p:ph idx="1"/>
          </p:nvPr>
        </p:nvSpPr>
        <p:spPr>
          <a:xfrm>
            <a:off x="0" y="845728"/>
            <a:ext cx="12001275" cy="4839402"/>
          </a:xfrm>
        </p:spPr>
        <p:txBody>
          <a:bodyPr vert="horz" lIns="91440" tIns="45720" rIns="91440" bIns="45720" numCol="1" rtlCol="0" anchor="t">
            <a:noAutofit/>
          </a:bodyPr>
          <a:lstStyle/>
          <a:p>
            <a:pPr marL="0" indent="0">
              <a:buNone/>
            </a:pPr>
            <a:r>
              <a:rPr lang="en-US" sz="1600" dirty="0">
                <a:ea typeface="+mn-lt"/>
                <a:cs typeface="+mn-lt"/>
              </a:rPr>
              <a:t>The Provider Relief Fund permits reimbursement of marginal increased expenses related to coronavirus. Assume the following:</a:t>
            </a:r>
            <a:endParaRPr lang="en-US" sz="1600" dirty="0">
              <a:cs typeface="Calibri"/>
            </a:endParaRPr>
          </a:p>
          <a:p>
            <a:pPr>
              <a:buClr>
                <a:srgbClr val="2E75B6"/>
              </a:buClr>
            </a:pPr>
            <a:r>
              <a:rPr lang="en-US" sz="1500" dirty="0" smtClean="0">
                <a:ea typeface="+mn-lt"/>
                <a:cs typeface="+mn-lt"/>
              </a:rPr>
              <a:t>A </a:t>
            </a:r>
            <a:r>
              <a:rPr lang="en-US" sz="1500" dirty="0">
                <a:ea typeface="+mn-lt"/>
                <a:cs typeface="+mn-lt"/>
              </a:rPr>
              <a:t>$5 increase in expense or cost to provide an office visit is calculated by pre-pandemic cost vs. post-pandemic cost, regardless of reimbursement source: </a:t>
            </a:r>
          </a:p>
          <a:p>
            <a:pPr>
              <a:buClr>
                <a:srgbClr val="2E75B6"/>
              </a:buClr>
            </a:pPr>
            <a:r>
              <a:rPr lang="en-US" sz="1500" dirty="0">
                <a:ea typeface="+mn-lt"/>
                <a:cs typeface="+mn-lt"/>
              </a:rPr>
              <a:t>Pre-pandemic average expense or cost to provide an office visit = $80 </a:t>
            </a:r>
            <a:endParaRPr lang="en-US" sz="1500" dirty="0">
              <a:cs typeface="Calibri"/>
            </a:endParaRPr>
          </a:p>
          <a:p>
            <a:pPr>
              <a:buClr>
                <a:srgbClr val="2E75B6"/>
              </a:buClr>
            </a:pPr>
            <a:r>
              <a:rPr lang="en-US" sz="1500" dirty="0">
                <a:ea typeface="+mn-lt"/>
                <a:cs typeface="+mn-lt"/>
              </a:rPr>
              <a:t>Post-pandemic average expense or cost to provide an office visit = $85 </a:t>
            </a:r>
            <a:endParaRPr lang="en-US" sz="1500" dirty="0">
              <a:cs typeface="Calibri"/>
            </a:endParaRPr>
          </a:p>
          <a:p>
            <a:pPr>
              <a:buClr>
                <a:srgbClr val="2E75B6"/>
              </a:buClr>
            </a:pPr>
            <a:r>
              <a:rPr lang="en-US" sz="1500" dirty="0">
                <a:ea typeface="+mn-lt"/>
                <a:cs typeface="+mn-lt"/>
              </a:rPr>
              <a:t>Examples of reimbursed amounts may include, but not be limited to: </a:t>
            </a:r>
            <a:endParaRPr lang="en-US" sz="1500" dirty="0">
              <a:cs typeface="Calibri"/>
            </a:endParaRPr>
          </a:p>
          <a:p>
            <a:pPr lvl="1">
              <a:buClr>
                <a:srgbClr val="2E75B6"/>
              </a:buClr>
            </a:pPr>
            <a:r>
              <a:rPr lang="en-US" sz="1400" dirty="0">
                <a:ea typeface="+mn-lt"/>
                <a:cs typeface="+mn-lt"/>
              </a:rPr>
              <a:t>Example 1</a:t>
            </a:r>
            <a:br>
              <a:rPr lang="en-US" sz="1400" dirty="0">
                <a:ea typeface="+mn-lt"/>
                <a:cs typeface="+mn-lt"/>
              </a:rPr>
            </a:br>
            <a:r>
              <a:rPr lang="en-US" sz="1400" dirty="0">
                <a:ea typeface="+mn-lt"/>
                <a:cs typeface="+mn-lt"/>
              </a:rPr>
              <a:t> Medicaid reimbursement: $70 (Report $85-$80 = $5 as expense attributable to coronavirus but unreimbursed by other sources) </a:t>
            </a:r>
          </a:p>
          <a:p>
            <a:pPr lvl="1">
              <a:buClr>
                <a:srgbClr val="2E75B6"/>
              </a:buClr>
            </a:pPr>
            <a:r>
              <a:rPr lang="en-US" sz="1400" dirty="0">
                <a:ea typeface="+mn-lt"/>
                <a:cs typeface="+mn-lt"/>
              </a:rPr>
              <a:t>Example 2</a:t>
            </a:r>
            <a:br>
              <a:rPr lang="en-US" sz="1400" dirty="0">
                <a:ea typeface="+mn-lt"/>
                <a:cs typeface="+mn-lt"/>
              </a:rPr>
            </a:br>
            <a:r>
              <a:rPr lang="en-US" sz="1400" dirty="0">
                <a:ea typeface="+mn-lt"/>
                <a:cs typeface="+mn-lt"/>
              </a:rPr>
              <a:t> Medicare reimbursement: $80 (Report $85-$80 = $5 as expense attributable to coronavirus but unreimbursed by other sources) </a:t>
            </a:r>
            <a:endParaRPr lang="en-US" sz="1400" dirty="0">
              <a:cs typeface="Calibri"/>
            </a:endParaRPr>
          </a:p>
          <a:p>
            <a:pPr lvl="1">
              <a:buClr>
                <a:srgbClr val="2E75B6"/>
              </a:buClr>
            </a:pPr>
            <a:r>
              <a:rPr lang="en-US" sz="1400" dirty="0">
                <a:ea typeface="+mn-lt"/>
                <a:cs typeface="+mn-lt"/>
              </a:rPr>
              <a:t>Example 3</a:t>
            </a:r>
            <a:br>
              <a:rPr lang="en-US" sz="1400" dirty="0">
                <a:ea typeface="+mn-lt"/>
                <a:cs typeface="+mn-lt"/>
              </a:rPr>
            </a:br>
            <a:r>
              <a:rPr lang="en-US" sz="1400" dirty="0">
                <a:ea typeface="+mn-lt"/>
                <a:cs typeface="+mn-lt"/>
              </a:rPr>
              <a:t> Commercial Insurance reimbursement: $85 (Report $5, commercial insurer did not reimburse for $5 increased cost of post-pandemic office visit) </a:t>
            </a:r>
            <a:endParaRPr lang="en-US" sz="1400" dirty="0">
              <a:cs typeface="Calibri"/>
            </a:endParaRPr>
          </a:p>
          <a:p>
            <a:pPr lvl="1">
              <a:buClr>
                <a:srgbClr val="2E75B6"/>
              </a:buClr>
            </a:pPr>
            <a:r>
              <a:rPr lang="en-US" sz="1400" dirty="0">
                <a:ea typeface="+mn-lt"/>
                <a:cs typeface="+mn-lt"/>
              </a:rPr>
              <a:t>Example 4</a:t>
            </a:r>
            <a:br>
              <a:rPr lang="en-US" sz="1400" dirty="0">
                <a:ea typeface="+mn-lt"/>
                <a:cs typeface="+mn-lt"/>
              </a:rPr>
            </a:br>
            <a:r>
              <a:rPr lang="en-US" sz="1400" dirty="0">
                <a:ea typeface="+mn-lt"/>
                <a:cs typeface="+mn-lt"/>
              </a:rPr>
              <a:t> Commercial Insurance reimbursement: $85 + $5 insurer supplemental coronavirus- related reimbursement (Report zero since insurer reimbursed for $5 increased cost of post-pandemic office visit</a:t>
            </a:r>
            <a:r>
              <a:rPr lang="en-US" sz="1400" dirty="0" smtClean="0">
                <a:ea typeface="+mn-lt"/>
                <a:cs typeface="+mn-lt"/>
              </a:rPr>
              <a:t>).</a:t>
            </a:r>
            <a:endParaRPr lang="en-US" sz="1400" dirty="0">
              <a:cs typeface="Calibri"/>
            </a:endParaRPr>
          </a:p>
          <a:p>
            <a:pPr lvl="1">
              <a:buClr>
                <a:srgbClr val="2E75B6"/>
              </a:buClr>
            </a:pPr>
            <a:r>
              <a:rPr lang="en-US" sz="1400" dirty="0">
                <a:ea typeface="+mn-lt"/>
                <a:cs typeface="+mn-lt"/>
              </a:rPr>
              <a:t>Example 5</a:t>
            </a:r>
            <a:br>
              <a:rPr lang="en-US" sz="1400" dirty="0">
                <a:ea typeface="+mn-lt"/>
                <a:cs typeface="+mn-lt"/>
              </a:rPr>
            </a:br>
            <a:r>
              <a:rPr lang="en-US" sz="1400" dirty="0">
                <a:ea typeface="+mn-lt"/>
                <a:cs typeface="+mn-lt"/>
              </a:rPr>
              <a:t> COVID-19 Claims Reimbursement to Health Care Providers and Facilities for Testing, Treatment, and Vaccine Administration for the Uninsured: $80 (Report $5 as expense attributable to coronavirus but unreimbursed by other sources</a:t>
            </a:r>
            <a:r>
              <a:rPr lang="en-US" sz="1400" dirty="0" smtClean="0">
                <a:ea typeface="+mn-lt"/>
                <a:cs typeface="+mn-lt"/>
              </a:rPr>
              <a:t>).</a:t>
            </a:r>
          </a:p>
          <a:p>
            <a:pPr marL="0" indent="0">
              <a:buClr>
                <a:srgbClr val="2E75B6"/>
              </a:buClr>
              <a:buNone/>
            </a:pPr>
            <a:r>
              <a:rPr lang="en-US" sz="1800" b="1" i="1" dirty="0" smtClean="0">
                <a:ea typeface="+mn-lt"/>
                <a:cs typeface="+mn-lt"/>
              </a:rPr>
              <a:t>Appears to be an attempt to account for situations of similar expenses but lower volume which might not show overall increase, but on a per visit/per episode basis show increased expense. </a:t>
            </a:r>
            <a:endParaRPr lang="en-US" sz="1800" b="1" i="1" dirty="0">
              <a:ea typeface="+mn-lt"/>
              <a:cs typeface="+mn-lt"/>
            </a:endParaRPr>
          </a:p>
          <a:p>
            <a:pPr marL="0" indent="0">
              <a:buClr>
                <a:srgbClr val="2E75B6"/>
              </a:buClr>
              <a:buNone/>
            </a:pPr>
            <a:endParaRPr lang="en-US" sz="1800" dirty="0"/>
          </a:p>
          <a:p>
            <a:pPr>
              <a:buClr>
                <a:srgbClr val="2E75B6"/>
              </a:buClr>
            </a:pPr>
            <a:endParaRPr lang="en-US" sz="2000" b="1" i="1" dirty="0">
              <a:cs typeface="Calibri"/>
            </a:endParaRPr>
          </a:p>
          <a:p>
            <a:pPr>
              <a:buClr>
                <a:srgbClr val="2E75B6"/>
              </a:buClr>
            </a:pPr>
            <a:endParaRPr lang="en-US" sz="2000" dirty="0">
              <a:cs typeface="Calibri"/>
            </a:endParaRPr>
          </a:p>
          <a:p>
            <a:pPr>
              <a:buClr>
                <a:srgbClr val="5B9BD5">
                  <a:lumMod val="75000"/>
                </a:srgbClr>
              </a:buClr>
            </a:pPr>
            <a:endParaRPr lang="en-US" sz="2200" b="1" dirty="0">
              <a:cs typeface="Calibri"/>
            </a:endParaRPr>
          </a:p>
          <a:p>
            <a:endParaRPr lang="en-US" sz="2200" b="1" i="1" dirty="0">
              <a:cs typeface="Calibri"/>
            </a:endParaRPr>
          </a:p>
          <a:p>
            <a:endParaRPr lang="en-US" sz="2200" dirty="0">
              <a:cs typeface="Calibri"/>
            </a:endParaRPr>
          </a:p>
          <a:p>
            <a:pPr lvl="1"/>
            <a:endParaRPr lang="en-US" sz="2200" dirty="0">
              <a:cs typeface="Calibri"/>
            </a:endParaRPr>
          </a:p>
          <a:p>
            <a:pPr marL="457200" lvl="1" indent="0">
              <a:buNone/>
            </a:pPr>
            <a:endParaRPr lang="en-US" sz="2200" dirty="0">
              <a:cs typeface="Calibri"/>
            </a:endParaRPr>
          </a:p>
        </p:txBody>
      </p:sp>
    </p:spTree>
    <p:extLst>
      <p:ext uri="{BB962C8B-B14F-4D97-AF65-F5344CB8AC3E}">
        <p14:creationId xmlns:p14="http://schemas.microsoft.com/office/powerpoint/2010/main" val="368775699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90725" y="0"/>
            <a:ext cx="11364588" cy="1018552"/>
          </a:xfrm>
        </p:spPr>
        <p:txBody>
          <a:bodyPr>
            <a:normAutofit/>
          </a:bodyPr>
          <a:lstStyle/>
          <a:p>
            <a:r>
              <a:rPr lang="en-US" b="1">
                <a:cs typeface="Calibri"/>
              </a:rPr>
              <a:t>Updated FAQs-Vaccine &amp; Distributions</a:t>
            </a:r>
            <a:endParaRPr lang="en-US"/>
          </a:p>
        </p:txBody>
      </p:sp>
      <p:sp>
        <p:nvSpPr>
          <p:cNvPr id="4" name="Content Placeholder 3"/>
          <p:cNvSpPr>
            <a:spLocks noGrp="1"/>
          </p:cNvSpPr>
          <p:nvPr>
            <p:ph idx="1"/>
          </p:nvPr>
        </p:nvSpPr>
        <p:spPr>
          <a:xfrm>
            <a:off x="0" y="845728"/>
            <a:ext cx="12001275" cy="4839402"/>
          </a:xfrm>
        </p:spPr>
        <p:txBody>
          <a:bodyPr vert="horz" lIns="91440" tIns="45720" rIns="91440" bIns="45720" numCol="1" rtlCol="0" anchor="t">
            <a:noAutofit/>
          </a:bodyPr>
          <a:lstStyle/>
          <a:p>
            <a:pPr marL="0" indent="0">
              <a:buNone/>
            </a:pPr>
            <a:endParaRPr lang="en-US" sz="2000" b="1" dirty="0">
              <a:cs typeface="Calibri"/>
            </a:endParaRPr>
          </a:p>
          <a:p>
            <a:pPr>
              <a:buClr>
                <a:srgbClr val="2E75B6"/>
              </a:buClr>
            </a:pPr>
            <a:r>
              <a:rPr lang="en-US" sz="2000" b="1" dirty="0">
                <a:ea typeface="+mn-lt"/>
                <a:cs typeface="+mn-lt"/>
              </a:rPr>
              <a:t>Can Provider Relief Fund payments be used to support COVID-19 vaccine distribution? </a:t>
            </a:r>
            <a:r>
              <a:rPr lang="en-US" sz="2000" b="1" i="1" dirty="0">
                <a:ea typeface="+mn-lt"/>
                <a:cs typeface="+mn-lt"/>
              </a:rPr>
              <a:t>(Modified 12/11/2020) </a:t>
            </a:r>
            <a:endParaRPr lang="en-US" dirty="0">
              <a:cs typeface="Calibri" panose="020F0502020204030204"/>
            </a:endParaRPr>
          </a:p>
          <a:p>
            <a:pPr>
              <a:buClr>
                <a:srgbClr val="2E75B6"/>
              </a:buClr>
            </a:pPr>
            <a:r>
              <a:rPr lang="en-US" sz="2000" b="1" i="1" dirty="0" smtClean="0">
                <a:ea typeface="+mn-lt"/>
                <a:cs typeface="+mn-lt"/>
              </a:rPr>
              <a:t>Yes. </a:t>
            </a:r>
            <a:r>
              <a:rPr lang="en-US" sz="2000" dirty="0" smtClean="0">
                <a:ea typeface="+mn-lt"/>
                <a:cs typeface="+mn-lt"/>
              </a:rPr>
              <a:t>Provider </a:t>
            </a:r>
            <a:r>
              <a:rPr lang="en-US" sz="2000" dirty="0">
                <a:ea typeface="+mn-lt"/>
                <a:cs typeface="+mn-lt"/>
              </a:rPr>
              <a:t>Relief Fund payments may be used to support expenses associated with distribution of a COVID-19 vaccine licensed or approved by the Food and Drug Administration (FDA) that have not been reimbursed from other sources or that other sources are not obligated to reimburse. Funds may also be used ahead of an FDA-licensed or approved vaccine becoming available. </a:t>
            </a:r>
            <a:r>
              <a:rPr lang="en-US" sz="2000" b="1" i="1" dirty="0">
                <a:ea typeface="+mn-lt"/>
                <a:cs typeface="+mn-lt"/>
              </a:rPr>
              <a:t>This may include using funds to purchase additional refrigerators, personnel costs to provide vaccinations, and transportation costs not otherwise reimbursed. </a:t>
            </a:r>
            <a:endParaRPr lang="en-US" b="1" i="1" dirty="0"/>
          </a:p>
          <a:p>
            <a:pPr>
              <a:buClr>
                <a:srgbClr val="2E75B6"/>
              </a:buClr>
            </a:pPr>
            <a:r>
              <a:rPr lang="en-US" sz="2000" b="1" dirty="0">
                <a:ea typeface="+mn-lt"/>
                <a:cs typeface="+mn-lt"/>
              </a:rPr>
              <a:t>Can Provider Relief Funds be used to cover the cost of vaccination, including doses and administration fees, for Medicare, Medicaid, or CHIP beneficiaries? </a:t>
            </a:r>
            <a:r>
              <a:rPr lang="en-US" sz="2000" b="1" i="1" dirty="0">
                <a:ea typeface="+mn-lt"/>
                <a:cs typeface="+mn-lt"/>
              </a:rPr>
              <a:t>(Modified 12/11/2020) </a:t>
            </a:r>
            <a:endParaRPr lang="en-US" dirty="0">
              <a:ea typeface="+mn-lt"/>
              <a:cs typeface="+mn-lt"/>
            </a:endParaRPr>
          </a:p>
          <a:p>
            <a:pPr>
              <a:buClr>
                <a:srgbClr val="2E75B6"/>
              </a:buClr>
            </a:pPr>
            <a:r>
              <a:rPr lang="en-US" sz="2000" dirty="0">
                <a:ea typeface="+mn-lt"/>
                <a:cs typeface="+mn-lt"/>
              </a:rPr>
              <a:t>In line with the Terms and Conditions, funds may not be used to reimburse expenses or losses that have been reimbursed from other sources or that other sources are </a:t>
            </a:r>
            <a:r>
              <a:rPr lang="en-US" sz="2000" b="1" i="1" dirty="0">
                <a:ea typeface="+mn-lt"/>
                <a:cs typeface="+mn-lt"/>
              </a:rPr>
              <a:t>obligated </a:t>
            </a:r>
            <a:r>
              <a:rPr lang="en-US" sz="2000" dirty="0">
                <a:ea typeface="+mn-lt"/>
                <a:cs typeface="+mn-lt"/>
              </a:rPr>
              <a:t>to reimburse, which include, but is not limited to, Medicare, Medicaid, and CHIP. </a:t>
            </a:r>
            <a:r>
              <a:rPr lang="en-US" sz="2000" b="1" i="1" dirty="0">
                <a:ea typeface="+mn-lt"/>
                <a:cs typeface="+mn-lt"/>
              </a:rPr>
              <a:t>If reimbursement does not cover the full expense of administering vaccines, Provider Relief Funds may be used to cover the remaining associated costs. </a:t>
            </a:r>
            <a:endParaRPr lang="en-US" b="1" i="1" dirty="0">
              <a:cs typeface="Calibri"/>
            </a:endParaRPr>
          </a:p>
          <a:p>
            <a:pPr>
              <a:buClr>
                <a:srgbClr val="2E75B6"/>
              </a:buClr>
            </a:pPr>
            <a:endParaRPr lang="en-US" sz="2000" b="1" i="1" dirty="0">
              <a:cs typeface="Calibri"/>
            </a:endParaRPr>
          </a:p>
          <a:p>
            <a:pPr>
              <a:buClr>
                <a:srgbClr val="2E75B6"/>
              </a:buClr>
            </a:pPr>
            <a:endParaRPr lang="en-US" sz="2000" b="1" i="1" dirty="0">
              <a:cs typeface="Calibri"/>
            </a:endParaRPr>
          </a:p>
          <a:p>
            <a:pPr>
              <a:buClr>
                <a:srgbClr val="2E75B6"/>
              </a:buClr>
            </a:pPr>
            <a:endParaRPr lang="en-US" sz="2000" dirty="0">
              <a:cs typeface="Calibri"/>
            </a:endParaRPr>
          </a:p>
          <a:p>
            <a:pPr>
              <a:buClr>
                <a:srgbClr val="5B9BD5">
                  <a:lumMod val="75000"/>
                </a:srgbClr>
              </a:buClr>
            </a:pPr>
            <a:endParaRPr lang="en-US" sz="2200" b="1" dirty="0">
              <a:cs typeface="Calibri"/>
            </a:endParaRPr>
          </a:p>
          <a:p>
            <a:endParaRPr lang="en-US" sz="2200" b="1" i="1" dirty="0">
              <a:cs typeface="Calibri"/>
            </a:endParaRPr>
          </a:p>
          <a:p>
            <a:endParaRPr lang="en-US" sz="2200" dirty="0">
              <a:cs typeface="Calibri"/>
            </a:endParaRPr>
          </a:p>
          <a:p>
            <a:pPr lvl="1"/>
            <a:endParaRPr lang="en-US" sz="2200" dirty="0">
              <a:cs typeface="Calibri"/>
            </a:endParaRPr>
          </a:p>
          <a:p>
            <a:pPr marL="457200" lvl="1" indent="0">
              <a:buNone/>
            </a:pPr>
            <a:endParaRPr lang="en-US" sz="2200" dirty="0">
              <a:cs typeface="Calibri"/>
            </a:endParaRPr>
          </a:p>
        </p:txBody>
      </p:sp>
    </p:spTree>
    <p:extLst>
      <p:ext uri="{BB962C8B-B14F-4D97-AF65-F5344CB8AC3E}">
        <p14:creationId xmlns:p14="http://schemas.microsoft.com/office/powerpoint/2010/main" val="276792923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90725" y="0"/>
            <a:ext cx="11364588" cy="1018552"/>
          </a:xfrm>
        </p:spPr>
        <p:txBody>
          <a:bodyPr>
            <a:normAutofit fontScale="90000"/>
          </a:bodyPr>
          <a:lstStyle/>
          <a:p>
            <a:r>
              <a:rPr lang="en-US" b="1" dirty="0" smtClean="0">
                <a:cs typeface="Calibri"/>
              </a:rPr>
              <a:t/>
            </a:r>
            <a:br>
              <a:rPr lang="en-US" b="1" dirty="0" smtClean="0">
                <a:cs typeface="Calibri"/>
              </a:rPr>
            </a:br>
            <a:r>
              <a:rPr lang="en-US" b="1" dirty="0" smtClean="0">
                <a:cs typeface="Calibri"/>
              </a:rPr>
              <a:t>Updated </a:t>
            </a:r>
            <a:r>
              <a:rPr lang="en-US" b="1" dirty="0">
                <a:cs typeface="Calibri"/>
              </a:rPr>
              <a:t>FAQs-Reporting on Multiple Organizations under Single TIN</a:t>
            </a:r>
            <a:endParaRPr lang="en-US" dirty="0"/>
          </a:p>
        </p:txBody>
      </p:sp>
      <p:sp>
        <p:nvSpPr>
          <p:cNvPr id="4" name="Content Placeholder 3"/>
          <p:cNvSpPr>
            <a:spLocks noGrp="1"/>
          </p:cNvSpPr>
          <p:nvPr>
            <p:ph idx="1"/>
          </p:nvPr>
        </p:nvSpPr>
        <p:spPr>
          <a:xfrm>
            <a:off x="0" y="845728"/>
            <a:ext cx="12001275" cy="4839402"/>
          </a:xfrm>
        </p:spPr>
        <p:txBody>
          <a:bodyPr vert="horz" lIns="91440" tIns="45720" rIns="91440" bIns="45720" numCol="1" rtlCol="0" anchor="t">
            <a:noAutofit/>
          </a:bodyPr>
          <a:lstStyle/>
          <a:p>
            <a:pPr marL="0" indent="0">
              <a:buNone/>
            </a:pPr>
            <a:endParaRPr lang="en-US" sz="2000" b="1" dirty="0">
              <a:cs typeface="Calibri"/>
            </a:endParaRPr>
          </a:p>
          <a:p>
            <a:pPr>
              <a:buClr>
                <a:srgbClr val="2E75B6"/>
              </a:buClr>
            </a:pPr>
            <a:endParaRPr lang="en-US" sz="2000" b="1" dirty="0" smtClean="0">
              <a:ea typeface="+mn-lt"/>
              <a:cs typeface="+mn-lt"/>
            </a:endParaRPr>
          </a:p>
          <a:p>
            <a:pPr>
              <a:buClr>
                <a:srgbClr val="2E75B6"/>
              </a:buClr>
            </a:pPr>
            <a:r>
              <a:rPr lang="en-US" sz="2000" b="1" dirty="0" smtClean="0">
                <a:ea typeface="+mn-lt"/>
                <a:cs typeface="+mn-lt"/>
              </a:rPr>
              <a:t>If </a:t>
            </a:r>
            <a:r>
              <a:rPr lang="en-US" sz="2000" b="1" dirty="0">
                <a:ea typeface="+mn-lt"/>
                <a:cs typeface="+mn-lt"/>
              </a:rPr>
              <a:t>an applicant health care provider bills for care under a single TIN that provides care across multiple different facilities, </a:t>
            </a:r>
            <a:r>
              <a:rPr lang="en-US" sz="2000" b="1" dirty="0" smtClean="0">
                <a:ea typeface="+mn-lt"/>
                <a:cs typeface="+mn-lt"/>
              </a:rPr>
              <a:t>should </a:t>
            </a:r>
            <a:r>
              <a:rPr lang="en-US" sz="2000" b="1" dirty="0">
                <a:ea typeface="+mn-lt"/>
                <a:cs typeface="+mn-lt"/>
              </a:rPr>
              <a:t>the parent organization report patient revenue for every facility that bills underneath the TIN? </a:t>
            </a:r>
            <a:r>
              <a:rPr lang="en-US" sz="2000" b="1" i="1" dirty="0">
                <a:ea typeface="+mn-lt"/>
                <a:cs typeface="+mn-lt"/>
              </a:rPr>
              <a:t>(Modified 12/4/2020)</a:t>
            </a:r>
            <a:endParaRPr lang="en-US" dirty="0">
              <a:ea typeface="+mn-lt"/>
              <a:cs typeface="+mn-lt"/>
            </a:endParaRPr>
          </a:p>
          <a:p>
            <a:pPr lvl="1">
              <a:buClr>
                <a:srgbClr val="2E75B6"/>
              </a:buClr>
            </a:pPr>
            <a:r>
              <a:rPr lang="en-US" sz="2000" dirty="0">
                <a:ea typeface="+mn-lt"/>
                <a:cs typeface="+mn-lt"/>
              </a:rPr>
              <a:t>If an applicant health care provider bills for care under a single TIN that provides care across multiple different facilities, the parent organization must report patient revenue and the provider’s change in operating revenues from patient care, minus their operating expenses from patient care for every facility that bills underneath the TIN. </a:t>
            </a:r>
          </a:p>
          <a:p>
            <a:pPr>
              <a:buClr>
                <a:srgbClr val="2E75B6"/>
              </a:buClr>
            </a:pPr>
            <a:endParaRPr lang="en-US" sz="2000" b="1" i="1" dirty="0">
              <a:cs typeface="Calibri"/>
            </a:endParaRPr>
          </a:p>
          <a:p>
            <a:pPr>
              <a:buClr>
                <a:srgbClr val="2E75B6"/>
              </a:buClr>
            </a:pPr>
            <a:endParaRPr lang="en-US" sz="2000" b="1" i="1" dirty="0">
              <a:cs typeface="Calibri"/>
            </a:endParaRPr>
          </a:p>
          <a:p>
            <a:pPr>
              <a:buClr>
                <a:srgbClr val="2E75B6"/>
              </a:buClr>
            </a:pPr>
            <a:endParaRPr lang="en-US" sz="2000" b="1" i="1" dirty="0">
              <a:cs typeface="Calibri"/>
            </a:endParaRPr>
          </a:p>
          <a:p>
            <a:pPr>
              <a:buClr>
                <a:srgbClr val="2E75B6"/>
              </a:buClr>
            </a:pPr>
            <a:endParaRPr lang="en-US" sz="2000" dirty="0">
              <a:cs typeface="Calibri"/>
            </a:endParaRPr>
          </a:p>
          <a:p>
            <a:pPr>
              <a:buClr>
                <a:srgbClr val="5B9BD5">
                  <a:lumMod val="75000"/>
                </a:srgbClr>
              </a:buClr>
            </a:pPr>
            <a:endParaRPr lang="en-US" sz="2200" b="1" dirty="0">
              <a:cs typeface="Calibri"/>
            </a:endParaRPr>
          </a:p>
          <a:p>
            <a:endParaRPr lang="en-US" sz="2200" b="1" i="1" dirty="0">
              <a:cs typeface="Calibri"/>
            </a:endParaRPr>
          </a:p>
          <a:p>
            <a:endParaRPr lang="en-US" sz="2200" dirty="0">
              <a:cs typeface="Calibri"/>
            </a:endParaRPr>
          </a:p>
          <a:p>
            <a:pPr lvl="1"/>
            <a:endParaRPr lang="en-US" sz="2200" dirty="0">
              <a:cs typeface="Calibri"/>
            </a:endParaRPr>
          </a:p>
          <a:p>
            <a:pPr marL="457200" lvl="1" indent="0">
              <a:buNone/>
            </a:pPr>
            <a:endParaRPr lang="en-US" sz="2200" dirty="0">
              <a:cs typeface="Calibri"/>
            </a:endParaRPr>
          </a:p>
        </p:txBody>
      </p:sp>
    </p:spTree>
    <p:extLst>
      <p:ext uri="{BB962C8B-B14F-4D97-AF65-F5344CB8AC3E}">
        <p14:creationId xmlns:p14="http://schemas.microsoft.com/office/powerpoint/2010/main" val="89620602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90725" y="0"/>
            <a:ext cx="11364588" cy="1018552"/>
          </a:xfrm>
        </p:spPr>
        <p:txBody>
          <a:bodyPr>
            <a:normAutofit fontScale="90000"/>
          </a:bodyPr>
          <a:lstStyle/>
          <a:p>
            <a:r>
              <a:rPr lang="en-US" b="1" dirty="0" smtClean="0">
                <a:cs typeface="Calibri"/>
              </a:rPr>
              <a:t/>
            </a:r>
            <a:br>
              <a:rPr lang="en-US" b="1" dirty="0" smtClean="0">
                <a:cs typeface="Calibri"/>
              </a:rPr>
            </a:br>
            <a:r>
              <a:rPr lang="en-US" b="1" dirty="0" smtClean="0">
                <a:cs typeface="Calibri"/>
              </a:rPr>
              <a:t>Updated </a:t>
            </a:r>
            <a:r>
              <a:rPr lang="en-US" b="1" dirty="0">
                <a:cs typeface="Calibri"/>
              </a:rPr>
              <a:t>FAQs-Reportable Losses from  Fundraising Revenues/Grants/Donations</a:t>
            </a:r>
            <a:endParaRPr lang="en-US" dirty="0"/>
          </a:p>
        </p:txBody>
      </p:sp>
      <p:sp>
        <p:nvSpPr>
          <p:cNvPr id="4" name="Content Placeholder 3"/>
          <p:cNvSpPr>
            <a:spLocks noGrp="1"/>
          </p:cNvSpPr>
          <p:nvPr>
            <p:ph idx="1"/>
          </p:nvPr>
        </p:nvSpPr>
        <p:spPr>
          <a:xfrm>
            <a:off x="0" y="845728"/>
            <a:ext cx="12001275" cy="4839402"/>
          </a:xfrm>
        </p:spPr>
        <p:txBody>
          <a:bodyPr vert="horz" lIns="91440" tIns="45720" rIns="91440" bIns="45720" numCol="1" rtlCol="0" anchor="t">
            <a:noAutofit/>
          </a:bodyPr>
          <a:lstStyle/>
          <a:p>
            <a:pPr marL="0" indent="0">
              <a:buNone/>
            </a:pPr>
            <a:endParaRPr lang="en-US" sz="2000" b="1" dirty="0">
              <a:cs typeface="Calibri"/>
            </a:endParaRPr>
          </a:p>
          <a:p>
            <a:pPr>
              <a:buClr>
                <a:srgbClr val="2E75B6"/>
              </a:buClr>
            </a:pPr>
            <a:endParaRPr lang="en-US" sz="2000" b="1" dirty="0" smtClean="0">
              <a:ea typeface="+mn-lt"/>
              <a:cs typeface="+mn-lt"/>
            </a:endParaRPr>
          </a:p>
          <a:p>
            <a:pPr>
              <a:buClr>
                <a:srgbClr val="2E75B6"/>
              </a:buClr>
            </a:pPr>
            <a:r>
              <a:rPr lang="en-US" sz="2000" b="1" dirty="0" smtClean="0">
                <a:ea typeface="+mn-lt"/>
                <a:cs typeface="+mn-lt"/>
              </a:rPr>
              <a:t>Should </a:t>
            </a:r>
            <a:r>
              <a:rPr lang="en-US" sz="2000" b="1" dirty="0">
                <a:ea typeface="+mn-lt"/>
                <a:cs typeface="+mn-lt"/>
              </a:rPr>
              <a:t>providers include fundraising revenues, grants or donations when determining patient care revenue? (Added 12/4/2020) </a:t>
            </a:r>
            <a:endParaRPr lang="en-US" dirty="0">
              <a:ea typeface="+mn-lt"/>
              <a:cs typeface="+mn-lt"/>
            </a:endParaRPr>
          </a:p>
          <a:p>
            <a:pPr lvl="1">
              <a:buClr>
                <a:srgbClr val="2E75B6"/>
              </a:buClr>
            </a:pPr>
            <a:r>
              <a:rPr lang="en-US" sz="2000" dirty="0">
                <a:ea typeface="+mn-lt"/>
                <a:cs typeface="+mn-lt"/>
              </a:rPr>
              <a:t>To calculate lost revenues attributable to coronavirus, providers are required to report revenues received from Medicare, Medicaid, commercial insurance, and other sources for patient care services. Other sources include fundraising revenues, grants or donations if they contribute to funding patient care </a:t>
            </a:r>
            <a:r>
              <a:rPr lang="en-US" sz="2000" dirty="0" smtClean="0">
                <a:ea typeface="+mn-lt"/>
                <a:cs typeface="+mn-lt"/>
              </a:rPr>
              <a:t>services.</a:t>
            </a:r>
            <a:endParaRPr lang="en-US" sz="2000" dirty="0">
              <a:ea typeface="+mn-lt"/>
              <a:cs typeface="+mn-lt"/>
            </a:endParaRPr>
          </a:p>
          <a:p>
            <a:pPr lvl="1">
              <a:buClr>
                <a:srgbClr val="2E75B6"/>
              </a:buClr>
            </a:pPr>
            <a:r>
              <a:rPr lang="en-US" sz="2000" b="1" i="1" dirty="0" smtClean="0">
                <a:cs typeface="Calibri"/>
              </a:rPr>
              <a:t>So, if fundraising (or likely County subsidy) up over 2019, it offsets the Lost Revenue calculation. If down, contributes to the total lost revenue year over year. </a:t>
            </a:r>
            <a:endParaRPr lang="en-US" sz="2000" b="1" i="1" dirty="0">
              <a:cs typeface="Calibri"/>
            </a:endParaRPr>
          </a:p>
          <a:p>
            <a:pPr>
              <a:buClr>
                <a:srgbClr val="2E75B6"/>
              </a:buClr>
            </a:pPr>
            <a:endParaRPr lang="en-US" sz="2000" b="1" i="1" dirty="0">
              <a:cs typeface="Calibri"/>
            </a:endParaRPr>
          </a:p>
          <a:p>
            <a:pPr>
              <a:buClr>
                <a:srgbClr val="2E75B6"/>
              </a:buClr>
            </a:pPr>
            <a:endParaRPr lang="en-US" sz="2000" b="1" i="1" dirty="0">
              <a:cs typeface="Calibri"/>
            </a:endParaRPr>
          </a:p>
          <a:p>
            <a:pPr>
              <a:buClr>
                <a:srgbClr val="2E75B6"/>
              </a:buClr>
            </a:pPr>
            <a:endParaRPr lang="en-US" sz="2000" dirty="0">
              <a:cs typeface="Calibri"/>
            </a:endParaRPr>
          </a:p>
          <a:p>
            <a:pPr>
              <a:buClr>
                <a:srgbClr val="5B9BD5">
                  <a:lumMod val="75000"/>
                </a:srgbClr>
              </a:buClr>
            </a:pPr>
            <a:endParaRPr lang="en-US" sz="2200" b="1" dirty="0">
              <a:cs typeface="Calibri"/>
            </a:endParaRPr>
          </a:p>
          <a:p>
            <a:endParaRPr lang="en-US" sz="2200" b="1" i="1" dirty="0">
              <a:cs typeface="Calibri"/>
            </a:endParaRPr>
          </a:p>
          <a:p>
            <a:endParaRPr lang="en-US" sz="2200" dirty="0">
              <a:cs typeface="Calibri"/>
            </a:endParaRPr>
          </a:p>
          <a:p>
            <a:pPr lvl="1"/>
            <a:endParaRPr lang="en-US" sz="2200" dirty="0">
              <a:cs typeface="Calibri"/>
            </a:endParaRPr>
          </a:p>
          <a:p>
            <a:pPr marL="457200" lvl="1" indent="0">
              <a:buNone/>
            </a:pPr>
            <a:endParaRPr lang="en-US" sz="2200" dirty="0">
              <a:cs typeface="Calibri"/>
            </a:endParaRPr>
          </a:p>
        </p:txBody>
      </p:sp>
    </p:spTree>
    <p:extLst>
      <p:ext uri="{BB962C8B-B14F-4D97-AF65-F5344CB8AC3E}">
        <p14:creationId xmlns:p14="http://schemas.microsoft.com/office/powerpoint/2010/main" val="7667140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8" name="Picture 4">
            <a:extLst>
              <a:ext uri="{FF2B5EF4-FFF2-40B4-BE49-F238E27FC236}">
                <a16:creationId xmlns:a16="http://schemas.microsoft.com/office/drawing/2014/main" id="{091368CC-23FF-4267-B0B9-CE8C461D31C4}"/>
              </a:ext>
            </a:extLst>
          </p:cNvPr>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t="20259" b="1061"/>
          <a:stretch/>
        </p:blipFill>
        <p:spPr bwMode="auto">
          <a:xfrm>
            <a:off x="0" y="0"/>
            <a:ext cx="12191980" cy="5395902"/>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ctrTitle"/>
          </p:nvPr>
        </p:nvSpPr>
        <p:spPr>
          <a:xfrm>
            <a:off x="0" y="2430772"/>
            <a:ext cx="12192000" cy="822326"/>
          </a:xfrm>
        </p:spPr>
        <p:txBody>
          <a:bodyPr vert="horz" lIns="91440" tIns="45720" rIns="91440" bIns="45720" rtlCol="0" anchor="ctr">
            <a:noAutofit/>
          </a:bodyPr>
          <a:lstStyle/>
          <a:p>
            <a:r>
              <a:rPr lang="en-US" sz="9000">
                <a:solidFill>
                  <a:schemeClr val="bg1">
                    <a:lumMod val="95000"/>
                  </a:schemeClr>
                </a:solidFill>
                <a:effectLst>
                  <a:outerShdw blurRad="38100" dist="38100" dir="2700000" algn="tl">
                    <a:srgbClr val="000000">
                      <a:alpha val="43137"/>
                    </a:srgbClr>
                  </a:outerShdw>
                </a:effectLst>
              </a:rPr>
              <a:t>HHS Provider Relief </a:t>
            </a:r>
            <a:r>
              <a:rPr lang="en-US" sz="9000">
                <a:effectLst>
                  <a:outerShdw blurRad="38100" dist="38100" dir="2700000" algn="tl">
                    <a:srgbClr val="000000">
                      <a:alpha val="43137"/>
                    </a:srgbClr>
                  </a:outerShdw>
                </a:effectLst>
              </a:rPr>
              <a:t/>
            </a:r>
            <a:br>
              <a:rPr lang="en-US" sz="9000">
                <a:effectLst>
                  <a:outerShdw blurRad="38100" dist="38100" dir="2700000" algn="tl">
                    <a:srgbClr val="000000">
                      <a:alpha val="43137"/>
                    </a:srgbClr>
                  </a:outerShdw>
                </a:effectLst>
              </a:rPr>
            </a:br>
            <a:r>
              <a:rPr lang="en-US" sz="9000">
                <a:solidFill>
                  <a:schemeClr val="bg1">
                    <a:lumMod val="95000"/>
                  </a:schemeClr>
                </a:solidFill>
                <a:effectLst>
                  <a:outerShdw blurRad="38100" dist="38100" dir="2700000" algn="tl">
                    <a:srgbClr val="000000">
                      <a:alpha val="43137"/>
                    </a:srgbClr>
                  </a:outerShdw>
                </a:effectLst>
              </a:rPr>
              <a:t>Updates</a:t>
            </a:r>
            <a:endParaRPr lang="en-US" sz="9000">
              <a:solidFill>
                <a:schemeClr val="bg1">
                  <a:lumMod val="95000"/>
                </a:schemeClr>
              </a:solidFill>
              <a:effectLst>
                <a:outerShdw blurRad="38100" dist="38100" dir="2700000" algn="tl">
                  <a:srgbClr val="000000">
                    <a:alpha val="43137"/>
                  </a:srgbClr>
                </a:outerShdw>
              </a:effectLst>
              <a:cs typeface="Calibri Light"/>
            </a:endParaRPr>
          </a:p>
        </p:txBody>
      </p:sp>
    </p:spTree>
    <p:extLst>
      <p:ext uri="{BB962C8B-B14F-4D97-AF65-F5344CB8AC3E}">
        <p14:creationId xmlns:p14="http://schemas.microsoft.com/office/powerpoint/2010/main" val="203865821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90725" y="0"/>
            <a:ext cx="11364588" cy="1018552"/>
          </a:xfrm>
        </p:spPr>
        <p:txBody>
          <a:bodyPr>
            <a:normAutofit/>
          </a:bodyPr>
          <a:lstStyle/>
          <a:p>
            <a:r>
              <a:rPr lang="en-US" b="1" dirty="0">
                <a:cs typeface="Calibri"/>
              </a:rPr>
              <a:t>Unanswered Questions- </a:t>
            </a:r>
            <a:r>
              <a:rPr lang="en-US" b="1" dirty="0" smtClean="0">
                <a:cs typeface="Calibri"/>
              </a:rPr>
              <a:t>Expenses</a:t>
            </a:r>
            <a:endParaRPr lang="en-US" b="1" dirty="0">
              <a:solidFill>
                <a:srgbClr val="FF0000"/>
              </a:solidFill>
              <a:cs typeface="Calibri"/>
            </a:endParaRPr>
          </a:p>
        </p:txBody>
      </p:sp>
      <p:sp>
        <p:nvSpPr>
          <p:cNvPr id="4" name="Content Placeholder 3"/>
          <p:cNvSpPr>
            <a:spLocks noGrp="1"/>
          </p:cNvSpPr>
          <p:nvPr>
            <p:ph idx="1"/>
          </p:nvPr>
        </p:nvSpPr>
        <p:spPr>
          <a:xfrm>
            <a:off x="0" y="1091912"/>
            <a:ext cx="12001275" cy="4839402"/>
          </a:xfrm>
        </p:spPr>
        <p:txBody>
          <a:bodyPr vert="horz" lIns="91440" tIns="45720" rIns="91440" bIns="45720" numCol="1" rtlCol="0" anchor="t">
            <a:noAutofit/>
          </a:bodyPr>
          <a:lstStyle/>
          <a:p>
            <a:r>
              <a:rPr lang="en-US" sz="2400" dirty="0"/>
              <a:t>Salaries/Benefits appears to allow either all salaries (or at least all direct clinical salaries) less PPP/FEMA/HRSA reimbursement. Need to clarify whether other reimbursement is offset similar to other expenses</a:t>
            </a:r>
            <a:r>
              <a:rPr lang="en-US" sz="2400" dirty="0" smtClean="0"/>
              <a:t>. </a:t>
            </a:r>
          </a:p>
          <a:p>
            <a:pPr lvl="1"/>
            <a:r>
              <a:rPr lang="en-US" sz="2000" b="1" i="1" dirty="0" smtClean="0"/>
              <a:t>No update. Still appears to require offset for insurance/patient collections.</a:t>
            </a:r>
            <a:endParaRPr lang="en-US" sz="2000" b="1" i="1" dirty="0"/>
          </a:p>
          <a:p>
            <a:r>
              <a:rPr lang="en-US" sz="2400" dirty="0"/>
              <a:t>Also for salaries/benefits- There is a reference to eligible expenses being “not reimbursed from other services, or </a:t>
            </a:r>
            <a:r>
              <a:rPr lang="en-US" sz="2400" b="1" i="1" dirty="0"/>
              <a:t>only the incremental unreimbursed </a:t>
            </a:r>
            <a:r>
              <a:rPr lang="en-US" sz="2400" dirty="0"/>
              <a:t>amounts”, yet the concept is not reflected in the example?</a:t>
            </a:r>
          </a:p>
          <a:p>
            <a:pPr lvl="1"/>
            <a:r>
              <a:rPr lang="en-US" sz="2000" i="1" dirty="0"/>
              <a:t>How will HHS define incremental costs as noted in that section</a:t>
            </a:r>
            <a:r>
              <a:rPr lang="en-US" sz="2000" i="1" dirty="0" smtClean="0"/>
              <a:t>? </a:t>
            </a:r>
            <a:endParaRPr lang="en-US" sz="2000" i="1" dirty="0"/>
          </a:p>
          <a:p>
            <a:pPr lvl="1"/>
            <a:r>
              <a:rPr lang="en-US" sz="2000" b="1" i="1" dirty="0" smtClean="0"/>
              <a:t>Update- Not directly answered but example still reflects current year costs only. </a:t>
            </a:r>
            <a:endParaRPr lang="en-US" sz="2000" b="1" i="1" dirty="0"/>
          </a:p>
          <a:p>
            <a:r>
              <a:rPr lang="en-US" sz="2400" dirty="0"/>
              <a:t>For “Other” expenses- How do we report any eligible expenses at all if a profit is reported and, in theory, the expenses are fully offset</a:t>
            </a:r>
            <a:r>
              <a:rPr lang="en-US" sz="2400" dirty="0" smtClean="0"/>
              <a:t>?</a:t>
            </a:r>
          </a:p>
          <a:p>
            <a:pPr lvl="1"/>
            <a:r>
              <a:rPr lang="en-US" sz="2000" b="1" i="1" dirty="0" smtClean="0"/>
              <a:t>No update. Awaiting portal/report format to discern. </a:t>
            </a:r>
            <a:endParaRPr lang="en-US" sz="2000" b="1" i="1" dirty="0"/>
          </a:p>
          <a:p>
            <a:endParaRPr lang="en-US" dirty="0"/>
          </a:p>
        </p:txBody>
      </p:sp>
    </p:spTree>
    <p:extLst>
      <p:ext uri="{BB962C8B-B14F-4D97-AF65-F5344CB8AC3E}">
        <p14:creationId xmlns:p14="http://schemas.microsoft.com/office/powerpoint/2010/main" val="404768012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90725" y="0"/>
            <a:ext cx="11364588" cy="1018552"/>
          </a:xfrm>
        </p:spPr>
        <p:txBody>
          <a:bodyPr>
            <a:normAutofit/>
          </a:bodyPr>
          <a:lstStyle/>
          <a:p>
            <a:r>
              <a:rPr lang="en-US" b="1" dirty="0">
                <a:cs typeface="Calibri"/>
              </a:rPr>
              <a:t>Unanswered Questions- Lost </a:t>
            </a:r>
            <a:r>
              <a:rPr lang="en-US" b="1" dirty="0" smtClean="0">
                <a:cs typeface="Calibri"/>
              </a:rPr>
              <a:t>Revenues</a:t>
            </a:r>
            <a:endParaRPr lang="en-US" b="1" dirty="0">
              <a:solidFill>
                <a:srgbClr val="FF0000"/>
              </a:solidFill>
              <a:cs typeface="Calibri"/>
            </a:endParaRPr>
          </a:p>
        </p:txBody>
      </p:sp>
      <p:sp>
        <p:nvSpPr>
          <p:cNvPr id="4" name="Content Placeholder 3"/>
          <p:cNvSpPr>
            <a:spLocks noGrp="1"/>
          </p:cNvSpPr>
          <p:nvPr>
            <p:ph idx="1"/>
          </p:nvPr>
        </p:nvSpPr>
        <p:spPr>
          <a:xfrm>
            <a:off x="0" y="1091912"/>
            <a:ext cx="12001275" cy="4839402"/>
          </a:xfrm>
        </p:spPr>
        <p:txBody>
          <a:bodyPr vert="horz" lIns="91440" tIns="45720" rIns="91440" bIns="45720" numCol="1" rtlCol="0" anchor="t">
            <a:noAutofit/>
          </a:bodyPr>
          <a:lstStyle/>
          <a:p>
            <a:r>
              <a:rPr lang="en-US" sz="2600" dirty="0"/>
              <a:t>In the instance where new providers, new services, etc. are added, the methodology appears to give no credit for upward trend interrupted by </a:t>
            </a:r>
            <a:r>
              <a:rPr lang="en-US" sz="2600" dirty="0" smtClean="0"/>
              <a:t>COVID </a:t>
            </a:r>
            <a:r>
              <a:rPr lang="en-US" sz="2600" dirty="0"/>
              <a:t>in a manner that does not ultimately reduce revenue. Will they allow adjustments for change in providers/locations/services</a:t>
            </a:r>
            <a:r>
              <a:rPr lang="en-US" sz="2600" dirty="0" smtClean="0"/>
              <a:t>?</a:t>
            </a:r>
          </a:p>
          <a:p>
            <a:pPr lvl="1"/>
            <a:r>
              <a:rPr lang="en-US" b="1" i="1" dirty="0" smtClean="0"/>
              <a:t>Update- No clarification, likely indicating no impact on calculation. </a:t>
            </a:r>
            <a:endParaRPr lang="en-US" b="1" i="1" dirty="0"/>
          </a:p>
          <a:p>
            <a:r>
              <a:rPr lang="en-US" sz="2600" dirty="0"/>
              <a:t>Similarly, the lost revenue calculation is at the entity/total net revenue as an organization level. There seems to be no allowance for specific services negatively impacted by </a:t>
            </a:r>
            <a:r>
              <a:rPr lang="en-US" sz="2600" dirty="0" err="1"/>
              <a:t>Covid</a:t>
            </a:r>
            <a:r>
              <a:rPr lang="en-US" sz="2600" dirty="0"/>
              <a:t>, yet were part of an organization that, overall maintained total revenue levels vs. 2019. Will there be any allowance for specific services impacted</a:t>
            </a:r>
            <a:r>
              <a:rPr lang="en-US" sz="2600" dirty="0" smtClean="0"/>
              <a:t>?</a:t>
            </a:r>
          </a:p>
          <a:p>
            <a:pPr lvl="1"/>
            <a:r>
              <a:rPr lang="en-US" b="1" i="1" dirty="0"/>
              <a:t>Update- No clarification, likely indicating no impact on calculation. </a:t>
            </a:r>
          </a:p>
          <a:p>
            <a:pPr marL="457200" lvl="1" indent="0">
              <a:buNone/>
            </a:pPr>
            <a:endParaRPr lang="en-US" dirty="0"/>
          </a:p>
          <a:p>
            <a:endParaRPr lang="en-US" dirty="0"/>
          </a:p>
        </p:txBody>
      </p:sp>
    </p:spTree>
    <p:extLst>
      <p:ext uri="{BB962C8B-B14F-4D97-AF65-F5344CB8AC3E}">
        <p14:creationId xmlns:p14="http://schemas.microsoft.com/office/powerpoint/2010/main" val="130276417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90725" y="0"/>
            <a:ext cx="11364588" cy="1018552"/>
          </a:xfrm>
        </p:spPr>
        <p:txBody>
          <a:bodyPr>
            <a:normAutofit/>
          </a:bodyPr>
          <a:lstStyle/>
          <a:p>
            <a:r>
              <a:rPr lang="en-US" b="1">
                <a:cs typeface="Calibri"/>
              </a:rPr>
              <a:t>Quick PPP Update- Tax Implications</a:t>
            </a:r>
          </a:p>
        </p:txBody>
      </p:sp>
      <p:sp>
        <p:nvSpPr>
          <p:cNvPr id="4" name="Content Placeholder 3"/>
          <p:cNvSpPr>
            <a:spLocks noGrp="1"/>
          </p:cNvSpPr>
          <p:nvPr>
            <p:ph idx="1"/>
          </p:nvPr>
        </p:nvSpPr>
        <p:spPr>
          <a:xfrm>
            <a:off x="0" y="1091912"/>
            <a:ext cx="12001275" cy="4839402"/>
          </a:xfrm>
        </p:spPr>
        <p:txBody>
          <a:bodyPr vert="horz" lIns="91440" tIns="45720" rIns="91440" bIns="45720" numCol="1" rtlCol="0" anchor="t">
            <a:noAutofit/>
          </a:bodyPr>
          <a:lstStyle/>
          <a:p>
            <a:r>
              <a:rPr lang="en-US" sz="2400" dirty="0" smtClean="0"/>
              <a:t>Internal </a:t>
            </a:r>
            <a:r>
              <a:rPr lang="en-US" sz="2400" dirty="0"/>
              <a:t>Revenue Service (IRS) issued Revenue Ruling 2020-27 </a:t>
            </a:r>
            <a:r>
              <a:rPr lang="en-US" sz="2400" dirty="0" smtClean="0"/>
              <a:t>(11/18/20) and </a:t>
            </a:r>
            <a:r>
              <a:rPr lang="en-US" sz="2400" dirty="0"/>
              <a:t>Revenue Procedure 2020-51, which, respectively, provided additional guidance regarding the IRS position on the non-deductibility of expenses funded with Paycheck Protection Program (PPP) loan proceeds and a “safe harbor” for taxpayers wishing to deduct those expenses after either being denied PPP loan forgiveness or ultimately deciding not to file for forgiveness.</a:t>
            </a:r>
          </a:p>
          <a:p>
            <a:pPr lvl="1"/>
            <a:r>
              <a:rPr lang="en-US" sz="2000" b="1" i="1" dirty="0" smtClean="0"/>
              <a:t>Guidance </a:t>
            </a:r>
            <a:r>
              <a:rPr lang="en-US" sz="2000" b="1" i="1" dirty="0"/>
              <a:t>makes clear that taxpayers that received a PPP loan in a taxable year, and paid or incurred otherwise deductible expenses in that year, </a:t>
            </a:r>
            <a:r>
              <a:rPr lang="en-US" sz="2000" b="1" i="1" u="sng" dirty="0"/>
              <a:t>may not deduct those expenses if, at the end of such year, </a:t>
            </a:r>
            <a:r>
              <a:rPr lang="en-US" sz="2000" b="1" i="1" u="sng" dirty="0" smtClean="0"/>
              <a:t>taxpayer </a:t>
            </a:r>
            <a:r>
              <a:rPr lang="en-US" sz="2000" b="1" i="1" u="sng" dirty="0"/>
              <a:t>reasonably expects to receive forgiveness of the PPP loan</a:t>
            </a:r>
            <a:r>
              <a:rPr lang="en-US" sz="2000" b="1" i="1" dirty="0"/>
              <a:t>. </a:t>
            </a:r>
          </a:p>
          <a:p>
            <a:pPr lvl="1"/>
            <a:r>
              <a:rPr lang="en-US" sz="2000" b="1" i="1" dirty="0"/>
              <a:t>The expenses are not deductible </a:t>
            </a:r>
            <a:r>
              <a:rPr lang="en-US" sz="2000" b="1" i="1" u="sng" dirty="0"/>
              <a:t>even if the taxpayer has not applied for loan forgiveness </a:t>
            </a:r>
            <a:r>
              <a:rPr lang="en-US" sz="2000" b="1" i="1" dirty="0"/>
              <a:t>by the end of such year but expects to do so and expects to receive some forgiveness.</a:t>
            </a:r>
            <a:r>
              <a:rPr lang="en-US" sz="2000" dirty="0"/>
              <a:t> </a:t>
            </a:r>
            <a:endParaRPr lang="en-US" sz="2000" dirty="0" smtClean="0"/>
          </a:p>
          <a:p>
            <a:pPr lvl="1"/>
            <a:r>
              <a:rPr lang="en-US" sz="2000" b="1" i="1" dirty="0" smtClean="0">
                <a:cs typeface="Calibri" panose="020F0502020204030204"/>
              </a:rPr>
              <a:t>Update- New stimulus package seems to include </a:t>
            </a:r>
            <a:r>
              <a:rPr lang="en-US" sz="2000" b="1" i="1" dirty="0" err="1" smtClean="0">
                <a:cs typeface="Calibri" panose="020F0502020204030204"/>
              </a:rPr>
              <a:t>allowability</a:t>
            </a:r>
            <a:r>
              <a:rPr lang="en-US" sz="2000" b="1" i="1" dirty="0" smtClean="0">
                <a:cs typeface="Calibri" panose="020F0502020204030204"/>
              </a:rPr>
              <a:t> IF entity saw a reduction of income year over year. Details unknown at this point. See New Stimulus Package slide. </a:t>
            </a:r>
            <a:endParaRPr lang="en-US" sz="2000" b="1" i="1" dirty="0">
              <a:cs typeface="Calibri" panose="020F0502020204030204"/>
            </a:endParaRPr>
          </a:p>
        </p:txBody>
      </p:sp>
    </p:spTree>
    <p:extLst>
      <p:ext uri="{BB962C8B-B14F-4D97-AF65-F5344CB8AC3E}">
        <p14:creationId xmlns:p14="http://schemas.microsoft.com/office/powerpoint/2010/main" val="251513836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90725" y="0"/>
            <a:ext cx="11364588" cy="1018552"/>
          </a:xfrm>
        </p:spPr>
        <p:txBody>
          <a:bodyPr>
            <a:normAutofit/>
          </a:bodyPr>
          <a:lstStyle/>
          <a:p>
            <a:r>
              <a:rPr lang="en-US" b="1">
                <a:cs typeface="Calibri"/>
              </a:rPr>
              <a:t>Quick PPP Update- EIDL Grant</a:t>
            </a:r>
          </a:p>
        </p:txBody>
      </p:sp>
      <p:sp>
        <p:nvSpPr>
          <p:cNvPr id="4" name="Content Placeholder 3"/>
          <p:cNvSpPr>
            <a:spLocks noGrp="1"/>
          </p:cNvSpPr>
          <p:nvPr>
            <p:ph idx="1"/>
          </p:nvPr>
        </p:nvSpPr>
        <p:spPr>
          <a:xfrm>
            <a:off x="0" y="1091912"/>
            <a:ext cx="12001275" cy="4839402"/>
          </a:xfrm>
        </p:spPr>
        <p:txBody>
          <a:bodyPr vert="horz" lIns="91440" tIns="45720" rIns="91440" bIns="45720" numCol="1" rtlCol="0" anchor="t">
            <a:noAutofit/>
          </a:bodyPr>
          <a:lstStyle/>
          <a:p>
            <a:r>
              <a:rPr lang="en-US" sz="2400">
                <a:cs typeface="Calibri"/>
              </a:rPr>
              <a:t>SBA guidance issued that EIDL grant up to $10,000 will be offset against PPP forgiveness.</a:t>
            </a:r>
          </a:p>
          <a:p>
            <a:pPr>
              <a:buClr>
                <a:srgbClr val="2E75B6"/>
              </a:buClr>
            </a:pPr>
            <a:r>
              <a:rPr lang="en-US" sz="2400" i="1">
                <a:cs typeface="Calibri"/>
              </a:rPr>
              <a:t>Unfortunately.....this guidance turns the EIDL advance grant into a loan.  </a:t>
            </a:r>
            <a:endParaRPr lang="en-US" sz="2400">
              <a:cs typeface="Calibri"/>
            </a:endParaRPr>
          </a:p>
        </p:txBody>
      </p:sp>
    </p:spTree>
    <p:extLst>
      <p:ext uri="{BB962C8B-B14F-4D97-AF65-F5344CB8AC3E}">
        <p14:creationId xmlns:p14="http://schemas.microsoft.com/office/powerpoint/2010/main" val="74572769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Placeholder 5"/>
          <p:cNvPicPr>
            <a:picLocks noGrp="1" noChangeAspect="1"/>
          </p:cNvPicPr>
          <p:nvPr>
            <p:ph type="pic" sz="quarter" idx="11"/>
          </p:nvPr>
        </p:nvPicPr>
        <p:blipFill rotWithShape="1">
          <a:blip r:embed="rId2">
            <a:duotone>
              <a:schemeClr val="bg2">
                <a:shade val="45000"/>
                <a:satMod val="135000"/>
              </a:schemeClr>
              <a:prstClr val="white"/>
            </a:duotone>
            <a:extLst>
              <a:ext uri="{28A0092B-C50C-407E-A947-70E740481C1C}">
                <a14:useLocalDpi xmlns:a14="http://schemas.microsoft.com/office/drawing/2010/main" val="0"/>
              </a:ext>
            </a:extLst>
          </a:blip>
          <a:srcRect t="13213" b="13213"/>
          <a:stretch/>
        </p:blipFill>
        <p:spPr>
          <a:prstGeom prst="rect">
            <a:avLst/>
          </a:prstGeom>
        </p:spPr>
      </p:pic>
      <p:sp>
        <p:nvSpPr>
          <p:cNvPr id="5" name="Rectangle 4"/>
          <p:cNvSpPr/>
          <p:nvPr/>
        </p:nvSpPr>
        <p:spPr>
          <a:xfrm>
            <a:off x="0" y="1698171"/>
            <a:ext cx="12192000" cy="2122715"/>
          </a:xfrm>
          <a:prstGeom prst="rect">
            <a:avLst/>
          </a:prstGeom>
          <a:solidFill>
            <a:srgbClr val="2E75B6">
              <a:alpha val="8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itle 2"/>
          <p:cNvSpPr>
            <a:spLocks noGrp="1"/>
          </p:cNvSpPr>
          <p:nvPr>
            <p:ph type="ctrTitle"/>
          </p:nvPr>
        </p:nvSpPr>
        <p:spPr>
          <a:xfrm>
            <a:off x="1524000" y="2250961"/>
            <a:ext cx="9144000" cy="1017134"/>
          </a:xfrm>
        </p:spPr>
        <p:txBody>
          <a:bodyPr>
            <a:normAutofit fontScale="90000"/>
          </a:bodyPr>
          <a:lstStyle/>
          <a:p>
            <a:r>
              <a:rPr lang="en-US" sz="6600"/>
              <a:t>Wrap Up &amp; Questions</a:t>
            </a:r>
            <a:br>
              <a:rPr lang="en-US" sz="6600"/>
            </a:br>
            <a:r>
              <a:rPr lang="en-US" sz="2200"/>
              <a:t>Unmute using *6 or the mic icon in the app or use the chat to ask.</a:t>
            </a:r>
            <a:endParaRPr lang="en-US" sz="6600"/>
          </a:p>
        </p:txBody>
      </p:sp>
    </p:spTree>
    <p:extLst>
      <p:ext uri="{BB962C8B-B14F-4D97-AF65-F5344CB8AC3E}">
        <p14:creationId xmlns:p14="http://schemas.microsoft.com/office/powerpoint/2010/main" val="19560064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90725" y="0"/>
            <a:ext cx="9309910" cy="1018552"/>
          </a:xfrm>
        </p:spPr>
        <p:txBody>
          <a:bodyPr>
            <a:normAutofit/>
          </a:bodyPr>
          <a:lstStyle/>
          <a:p>
            <a:r>
              <a:rPr lang="en-US" b="1" dirty="0" smtClean="0"/>
              <a:t>Congressional Stimulus Package	</a:t>
            </a:r>
            <a:endParaRPr lang="en-US" dirty="0"/>
          </a:p>
        </p:txBody>
      </p:sp>
      <p:sp>
        <p:nvSpPr>
          <p:cNvPr id="4" name="Content Placeholder 3"/>
          <p:cNvSpPr>
            <a:spLocks noGrp="1"/>
          </p:cNvSpPr>
          <p:nvPr>
            <p:ph idx="1"/>
          </p:nvPr>
        </p:nvSpPr>
        <p:spPr>
          <a:xfrm>
            <a:off x="-34025" y="335187"/>
            <a:ext cx="12192001" cy="4839402"/>
          </a:xfrm>
        </p:spPr>
        <p:txBody>
          <a:bodyPr vert="horz" lIns="91440" tIns="45720" rIns="91440" bIns="45720" numCol="1" rtlCol="0" anchor="t">
            <a:noAutofit/>
          </a:bodyPr>
          <a:lstStyle/>
          <a:p>
            <a:endParaRPr lang="en-US" sz="2200" dirty="0" smtClean="0"/>
          </a:p>
          <a:p>
            <a:r>
              <a:rPr lang="en-US" sz="2200" dirty="0" smtClean="0"/>
              <a:t>Still pending full bill of package that passed on Sunday, December 20.</a:t>
            </a:r>
          </a:p>
          <a:p>
            <a:r>
              <a:rPr lang="en-US" sz="2200" dirty="0" smtClean="0"/>
              <a:t>Key Provisions Included:</a:t>
            </a:r>
          </a:p>
          <a:p>
            <a:pPr lvl="1"/>
            <a:r>
              <a:rPr lang="en-US" sz="1800" dirty="0" smtClean="0"/>
              <a:t>Vaccine Funding:</a:t>
            </a:r>
          </a:p>
          <a:p>
            <a:pPr lvl="2"/>
            <a:r>
              <a:rPr lang="en-US" sz="1400" dirty="0" smtClean="0"/>
              <a:t>$8B in vaccine distribution funding</a:t>
            </a:r>
          </a:p>
          <a:p>
            <a:pPr lvl="2"/>
            <a:r>
              <a:rPr lang="en-US" sz="1400" dirty="0" smtClean="0"/>
              <a:t>$20B to ensure people receive vaccine at no cost</a:t>
            </a:r>
          </a:p>
          <a:p>
            <a:pPr lvl="2"/>
            <a:r>
              <a:rPr lang="en-US" sz="1400" dirty="0" smtClean="0"/>
              <a:t>$20B to states for COVID testing and contact tracing</a:t>
            </a:r>
          </a:p>
          <a:p>
            <a:pPr lvl="1"/>
            <a:r>
              <a:rPr lang="en-US" sz="1800" dirty="0" smtClean="0"/>
              <a:t>Paycheck Protection Program Loans:</a:t>
            </a:r>
          </a:p>
          <a:p>
            <a:pPr lvl="2"/>
            <a:r>
              <a:rPr lang="en-US" sz="1400" dirty="0"/>
              <a:t>$284 billion into </a:t>
            </a:r>
            <a:r>
              <a:rPr lang="en-US" sz="1400" dirty="0" smtClean="0"/>
              <a:t>forgivable Paycheck </a:t>
            </a:r>
            <a:r>
              <a:rPr lang="en-US" sz="1400" dirty="0"/>
              <a:t>Protection Program </a:t>
            </a:r>
            <a:r>
              <a:rPr lang="en-US" sz="1400" dirty="0" smtClean="0"/>
              <a:t>loans</a:t>
            </a:r>
          </a:p>
          <a:p>
            <a:pPr lvl="2"/>
            <a:r>
              <a:rPr lang="en-US" sz="1400" dirty="0" smtClean="0"/>
              <a:t>Allows </a:t>
            </a:r>
            <a:r>
              <a:rPr lang="en-US" sz="1400" dirty="0"/>
              <a:t>hard-hit small businesses to draw a second round of funding. </a:t>
            </a:r>
            <a:endParaRPr lang="en-US" sz="1400" dirty="0" smtClean="0"/>
          </a:p>
          <a:p>
            <a:pPr lvl="2"/>
            <a:r>
              <a:rPr lang="en-US" sz="1400" dirty="0" smtClean="0"/>
              <a:t>Includes </a:t>
            </a:r>
            <a:r>
              <a:rPr lang="en-US" sz="1400" dirty="0"/>
              <a:t>$20 billion in grants for companies in low-income areas and money set aside for loans from community-based and minority-owned lenders</a:t>
            </a:r>
            <a:r>
              <a:rPr lang="en-US" dirty="0" smtClean="0"/>
              <a:t>.</a:t>
            </a:r>
          </a:p>
          <a:p>
            <a:pPr lvl="2"/>
            <a:r>
              <a:rPr lang="en-US" sz="1400" dirty="0" smtClean="0"/>
              <a:t>Includes provision for offset expense deductibility if reduction of income occurred. Need details.</a:t>
            </a:r>
          </a:p>
          <a:p>
            <a:pPr lvl="1"/>
            <a:r>
              <a:rPr lang="en-US" sz="1800" dirty="0" smtClean="0"/>
              <a:t>$600 Direct Stimulus Checks.</a:t>
            </a:r>
          </a:p>
          <a:p>
            <a:pPr lvl="1"/>
            <a:r>
              <a:rPr lang="en-US" sz="1800" dirty="0" smtClean="0">
                <a:cs typeface="Calibri"/>
              </a:rPr>
              <a:t>Extended Unemployment benefit of $300 through mid-March.</a:t>
            </a:r>
          </a:p>
          <a:p>
            <a:pPr lvl="1"/>
            <a:r>
              <a:rPr lang="en-US" sz="1800" dirty="0" smtClean="0">
                <a:cs typeface="Calibri"/>
              </a:rPr>
              <a:t>$15B in SNAP Assistance (Nutritional Assistance/WIC Assistance).</a:t>
            </a:r>
          </a:p>
          <a:p>
            <a:pPr lvl="1"/>
            <a:r>
              <a:rPr lang="en-US" sz="1800" dirty="0" smtClean="0">
                <a:cs typeface="Calibri"/>
              </a:rPr>
              <a:t>Extends eviction moratorium through 1/31/2021 and replenishes rent assistance fund.</a:t>
            </a:r>
          </a:p>
          <a:p>
            <a:pPr lvl="1"/>
            <a:endParaRPr lang="en-US" sz="1800" dirty="0">
              <a:cs typeface="Calibri"/>
            </a:endParaRPr>
          </a:p>
          <a:p>
            <a:endParaRPr lang="en-US" sz="2500" dirty="0">
              <a:cs typeface="Calibri"/>
            </a:endParaRPr>
          </a:p>
          <a:p>
            <a:endParaRPr lang="en-US" dirty="0">
              <a:cs typeface="Calibri"/>
            </a:endParaRPr>
          </a:p>
          <a:p>
            <a:pPr lvl="2"/>
            <a:endParaRPr lang="en-US" sz="1400" dirty="0">
              <a:cs typeface="Calibri" panose="020F0502020204030204"/>
            </a:endParaRPr>
          </a:p>
          <a:p>
            <a:pPr lvl="1"/>
            <a:endParaRPr lang="en-US" sz="1800" dirty="0">
              <a:cs typeface="Calibri" panose="020F0502020204030204"/>
            </a:endParaRPr>
          </a:p>
          <a:p>
            <a:pPr lvl="1"/>
            <a:endParaRPr lang="en-US" dirty="0">
              <a:cs typeface="Calibri" panose="020F0502020204030204"/>
            </a:endParaRPr>
          </a:p>
          <a:p>
            <a:pPr marL="0" indent="0">
              <a:buNone/>
            </a:pPr>
            <a:endParaRPr lang="en-US" u="sng" dirty="0">
              <a:cs typeface="Calibri" panose="020F0502020204030204"/>
            </a:endParaRPr>
          </a:p>
          <a:p>
            <a:pPr marL="0" indent="0">
              <a:buNone/>
            </a:pPr>
            <a:endParaRPr lang="en-US" dirty="0">
              <a:cs typeface="Calibri" panose="020F0502020204030204"/>
            </a:endParaRPr>
          </a:p>
        </p:txBody>
      </p:sp>
    </p:spTree>
    <p:extLst>
      <p:ext uri="{BB962C8B-B14F-4D97-AF65-F5344CB8AC3E}">
        <p14:creationId xmlns:p14="http://schemas.microsoft.com/office/powerpoint/2010/main" val="427218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90725" y="0"/>
            <a:ext cx="9309910" cy="1018552"/>
          </a:xfrm>
        </p:spPr>
        <p:txBody>
          <a:bodyPr>
            <a:normAutofit/>
          </a:bodyPr>
          <a:lstStyle/>
          <a:p>
            <a:r>
              <a:rPr lang="en-US" b="1" dirty="0" smtClean="0"/>
              <a:t>Congressional Stimulus Package	</a:t>
            </a:r>
            <a:endParaRPr lang="en-US" dirty="0"/>
          </a:p>
        </p:txBody>
      </p:sp>
      <p:sp>
        <p:nvSpPr>
          <p:cNvPr id="4" name="Content Placeholder 3"/>
          <p:cNvSpPr>
            <a:spLocks noGrp="1"/>
          </p:cNvSpPr>
          <p:nvPr>
            <p:ph idx="1"/>
          </p:nvPr>
        </p:nvSpPr>
        <p:spPr>
          <a:xfrm>
            <a:off x="0" y="628646"/>
            <a:ext cx="12192001" cy="4839402"/>
          </a:xfrm>
        </p:spPr>
        <p:txBody>
          <a:bodyPr vert="horz" lIns="91440" tIns="45720" rIns="91440" bIns="45720" numCol="1" rtlCol="0" anchor="t">
            <a:noAutofit/>
          </a:bodyPr>
          <a:lstStyle/>
          <a:p>
            <a:endParaRPr lang="en-US" sz="2200" dirty="0" smtClean="0"/>
          </a:p>
          <a:p>
            <a:r>
              <a:rPr lang="en-US" sz="2200" dirty="0" smtClean="0"/>
              <a:t>Not Included:</a:t>
            </a:r>
          </a:p>
          <a:p>
            <a:endParaRPr lang="en-US" sz="1800" dirty="0" smtClean="0">
              <a:cs typeface="Calibri"/>
            </a:endParaRPr>
          </a:p>
          <a:p>
            <a:pPr lvl="1"/>
            <a:r>
              <a:rPr lang="en-US" sz="2200" dirty="0" smtClean="0">
                <a:cs typeface="Calibri"/>
              </a:rPr>
              <a:t>Additional HHS Provider Relief Funds</a:t>
            </a:r>
          </a:p>
          <a:p>
            <a:pPr lvl="1"/>
            <a:endParaRPr lang="en-US" sz="2200" dirty="0" smtClean="0">
              <a:cs typeface="Calibri"/>
            </a:endParaRPr>
          </a:p>
          <a:p>
            <a:pPr lvl="1"/>
            <a:r>
              <a:rPr lang="en-US" sz="2200" dirty="0" smtClean="0">
                <a:cs typeface="Calibri"/>
              </a:rPr>
              <a:t>Medicare Prepayment Program (MAPP) Forgiveness or Tax Implication Relief</a:t>
            </a:r>
          </a:p>
          <a:p>
            <a:pPr lvl="1"/>
            <a:endParaRPr lang="en-US" sz="2200" dirty="0" smtClean="0">
              <a:cs typeface="Calibri"/>
            </a:endParaRPr>
          </a:p>
          <a:p>
            <a:pPr lvl="1"/>
            <a:r>
              <a:rPr lang="en-US" sz="2200" dirty="0" smtClean="0">
                <a:cs typeface="Calibri"/>
              </a:rPr>
              <a:t>PPP- Full allowance of offset expense deductibility</a:t>
            </a:r>
          </a:p>
          <a:p>
            <a:pPr lvl="1"/>
            <a:endParaRPr lang="en-US" sz="2200" dirty="0" smtClean="0">
              <a:cs typeface="Calibri"/>
            </a:endParaRPr>
          </a:p>
          <a:p>
            <a:pPr lvl="1"/>
            <a:r>
              <a:rPr lang="en-US" sz="2200" dirty="0" smtClean="0">
                <a:cs typeface="Calibri"/>
              </a:rPr>
              <a:t>State and Local Government Relief</a:t>
            </a:r>
          </a:p>
          <a:p>
            <a:pPr lvl="1"/>
            <a:endParaRPr lang="en-US" sz="1800" dirty="0">
              <a:cs typeface="Calibri"/>
            </a:endParaRPr>
          </a:p>
          <a:p>
            <a:endParaRPr lang="en-US" sz="2500" dirty="0">
              <a:cs typeface="Calibri"/>
            </a:endParaRPr>
          </a:p>
          <a:p>
            <a:endParaRPr lang="en-US" dirty="0">
              <a:cs typeface="Calibri"/>
            </a:endParaRPr>
          </a:p>
          <a:p>
            <a:pPr lvl="2"/>
            <a:endParaRPr lang="en-US" sz="1400" dirty="0">
              <a:cs typeface="Calibri" panose="020F0502020204030204"/>
            </a:endParaRPr>
          </a:p>
          <a:p>
            <a:pPr lvl="1"/>
            <a:endParaRPr lang="en-US" sz="1800" dirty="0">
              <a:cs typeface="Calibri" panose="020F0502020204030204"/>
            </a:endParaRPr>
          </a:p>
          <a:p>
            <a:pPr lvl="1"/>
            <a:endParaRPr lang="en-US" dirty="0">
              <a:cs typeface="Calibri" panose="020F0502020204030204"/>
            </a:endParaRPr>
          </a:p>
          <a:p>
            <a:pPr marL="0" indent="0">
              <a:buNone/>
            </a:pPr>
            <a:endParaRPr lang="en-US" u="sng" dirty="0">
              <a:cs typeface="Calibri" panose="020F0502020204030204"/>
            </a:endParaRPr>
          </a:p>
          <a:p>
            <a:pPr marL="0" indent="0">
              <a:buNone/>
            </a:pPr>
            <a:endParaRPr lang="en-US" dirty="0">
              <a:cs typeface="Calibri" panose="020F0502020204030204"/>
            </a:endParaRPr>
          </a:p>
        </p:txBody>
      </p:sp>
    </p:spTree>
    <p:extLst>
      <p:ext uri="{BB962C8B-B14F-4D97-AF65-F5344CB8AC3E}">
        <p14:creationId xmlns:p14="http://schemas.microsoft.com/office/powerpoint/2010/main" val="281593015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90725" y="0"/>
            <a:ext cx="9309910" cy="1018552"/>
          </a:xfrm>
        </p:spPr>
        <p:txBody>
          <a:bodyPr>
            <a:normAutofit fontScale="90000"/>
          </a:bodyPr>
          <a:lstStyle/>
          <a:p>
            <a:r>
              <a:rPr lang="en-US" b="1"/>
              <a:t>HHS Provider Relief-Round 3 Distributions</a:t>
            </a:r>
            <a:endParaRPr lang="en-US"/>
          </a:p>
        </p:txBody>
      </p:sp>
      <p:sp>
        <p:nvSpPr>
          <p:cNvPr id="4" name="Content Placeholder 3"/>
          <p:cNvSpPr>
            <a:spLocks noGrp="1"/>
          </p:cNvSpPr>
          <p:nvPr>
            <p:ph idx="1"/>
          </p:nvPr>
        </p:nvSpPr>
        <p:spPr>
          <a:xfrm>
            <a:off x="0" y="768995"/>
            <a:ext cx="12192001" cy="4839402"/>
          </a:xfrm>
        </p:spPr>
        <p:txBody>
          <a:bodyPr vert="horz" lIns="91440" tIns="45720" rIns="91440" bIns="45720" numCol="1" rtlCol="0" anchor="t">
            <a:noAutofit/>
          </a:bodyPr>
          <a:lstStyle/>
          <a:p>
            <a:endParaRPr lang="en-US" sz="2200" dirty="0" smtClean="0"/>
          </a:p>
          <a:p>
            <a:r>
              <a:rPr lang="en-US" sz="2200" dirty="0" smtClean="0"/>
              <a:t>$</a:t>
            </a:r>
            <a:r>
              <a:rPr lang="en-US" sz="2200" dirty="0"/>
              <a:t>24.5B in Distributions began on December 16</a:t>
            </a:r>
            <a:endParaRPr lang="en-US" dirty="0"/>
          </a:p>
          <a:p>
            <a:pPr lvl="1">
              <a:buClr>
                <a:srgbClr val="2E75B6"/>
              </a:buClr>
            </a:pPr>
            <a:r>
              <a:rPr lang="en-US" sz="1800" dirty="0"/>
              <a:t>Distribution </a:t>
            </a:r>
            <a:r>
              <a:rPr lang="en-US" sz="1800" dirty="0" smtClean="0"/>
              <a:t>Methodology for this round: </a:t>
            </a:r>
            <a:r>
              <a:rPr lang="en-US" sz="1800" dirty="0"/>
              <a:t>Up to 88% of reported lost revenue.</a:t>
            </a:r>
            <a:endParaRPr lang="en-US" dirty="0"/>
          </a:p>
          <a:p>
            <a:pPr lvl="1">
              <a:buClr>
                <a:srgbClr val="2E75B6"/>
              </a:buClr>
            </a:pPr>
            <a:r>
              <a:rPr lang="en-US" sz="1800" dirty="0" smtClean="0">
                <a:ea typeface="+mn-lt"/>
                <a:cs typeface="+mn-lt"/>
              </a:rPr>
              <a:t>Who received relief?</a:t>
            </a:r>
          </a:p>
          <a:p>
            <a:pPr lvl="2">
              <a:buClr>
                <a:srgbClr val="2E75B6"/>
              </a:buClr>
            </a:pPr>
            <a:r>
              <a:rPr lang="en-US" sz="1800" dirty="0" smtClean="0">
                <a:ea typeface="+mn-lt"/>
                <a:cs typeface="+mn-lt"/>
              </a:rPr>
              <a:t>Over </a:t>
            </a:r>
            <a:r>
              <a:rPr lang="en-US" sz="1800" dirty="0">
                <a:ea typeface="+mn-lt"/>
                <a:cs typeface="+mn-lt"/>
              </a:rPr>
              <a:t>70,000 providers received funding in this </a:t>
            </a:r>
            <a:r>
              <a:rPr lang="en-US" sz="1800" dirty="0" smtClean="0">
                <a:ea typeface="+mn-lt"/>
                <a:cs typeface="+mn-lt"/>
              </a:rPr>
              <a:t>round; including many providers who have not received relief in previous rounds.</a:t>
            </a:r>
            <a:endParaRPr lang="en-US" sz="1800" dirty="0">
              <a:cs typeface="Calibri"/>
            </a:endParaRPr>
          </a:p>
          <a:p>
            <a:pPr lvl="2">
              <a:buClr>
                <a:srgbClr val="2E75B6"/>
              </a:buClr>
            </a:pPr>
            <a:r>
              <a:rPr lang="en-US" sz="1800" dirty="0">
                <a:ea typeface="+mn-lt"/>
                <a:cs typeface="+mn-lt"/>
              </a:rPr>
              <a:t>Over 35,000 applicants will not receive an additional payment either because they experienced no change in revenues or net expenses attributable to COVID-19, or because they have already received funds that equal or exceed reimbursement of 88 percent of reported losses.</a:t>
            </a:r>
          </a:p>
          <a:p>
            <a:pPr lvl="1">
              <a:buClr>
                <a:srgbClr val="2E75B6"/>
              </a:buClr>
            </a:pPr>
            <a:r>
              <a:rPr lang="en-US" sz="2200" dirty="0">
                <a:cs typeface="Calibri"/>
              </a:rPr>
              <a:t>Standard Terms &amp; </a:t>
            </a:r>
            <a:r>
              <a:rPr lang="en-US" sz="2200" dirty="0" smtClean="0">
                <a:cs typeface="Calibri"/>
              </a:rPr>
              <a:t>Conditions….Once/if you receive funding from this round, complete HHS Attestation to the Terms &amp; Conditions.</a:t>
            </a:r>
            <a:endParaRPr lang="en-US" sz="2200" dirty="0">
              <a:cs typeface="Calibri"/>
            </a:endParaRPr>
          </a:p>
          <a:p>
            <a:pPr lvl="1">
              <a:buClr>
                <a:srgbClr val="2E75B6"/>
              </a:buClr>
            </a:pPr>
            <a:endParaRPr lang="en-US" sz="1800" dirty="0">
              <a:cs typeface="Calibri"/>
            </a:endParaRPr>
          </a:p>
          <a:p>
            <a:endParaRPr lang="en-US" sz="2500" dirty="0">
              <a:cs typeface="Calibri"/>
            </a:endParaRPr>
          </a:p>
          <a:p>
            <a:endParaRPr lang="en-US" dirty="0">
              <a:cs typeface="Calibri"/>
            </a:endParaRPr>
          </a:p>
          <a:p>
            <a:pPr lvl="2"/>
            <a:endParaRPr lang="en-US" sz="1400" dirty="0">
              <a:cs typeface="Calibri" panose="020F0502020204030204"/>
            </a:endParaRPr>
          </a:p>
          <a:p>
            <a:pPr lvl="1"/>
            <a:endParaRPr lang="en-US" sz="1800" dirty="0">
              <a:cs typeface="Calibri" panose="020F0502020204030204"/>
            </a:endParaRPr>
          </a:p>
          <a:p>
            <a:pPr lvl="1"/>
            <a:endParaRPr lang="en-US" dirty="0">
              <a:cs typeface="Calibri" panose="020F0502020204030204"/>
            </a:endParaRPr>
          </a:p>
          <a:p>
            <a:pPr marL="0" indent="0">
              <a:buNone/>
            </a:pPr>
            <a:endParaRPr lang="en-US" u="sng" dirty="0">
              <a:cs typeface="Calibri" panose="020F0502020204030204"/>
            </a:endParaRPr>
          </a:p>
          <a:p>
            <a:pPr marL="0" indent="0">
              <a:buNone/>
            </a:pPr>
            <a:endParaRPr lang="en-US" dirty="0">
              <a:cs typeface="Calibri" panose="020F0502020204030204"/>
            </a:endParaRPr>
          </a:p>
        </p:txBody>
      </p:sp>
    </p:spTree>
    <p:extLst>
      <p:ext uri="{BB962C8B-B14F-4D97-AF65-F5344CB8AC3E}">
        <p14:creationId xmlns:p14="http://schemas.microsoft.com/office/powerpoint/2010/main" val="30636659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90725" y="0"/>
            <a:ext cx="9309910" cy="1018552"/>
          </a:xfrm>
        </p:spPr>
        <p:txBody>
          <a:bodyPr>
            <a:normAutofit/>
          </a:bodyPr>
          <a:lstStyle/>
          <a:p>
            <a:r>
              <a:rPr lang="en-US" b="1"/>
              <a:t>HHS Reporting Key Dates</a:t>
            </a:r>
            <a:endParaRPr lang="en-US"/>
          </a:p>
        </p:txBody>
      </p:sp>
      <p:sp>
        <p:nvSpPr>
          <p:cNvPr id="4" name="Content Placeholder 3"/>
          <p:cNvSpPr>
            <a:spLocks noGrp="1"/>
          </p:cNvSpPr>
          <p:nvPr>
            <p:ph idx="1"/>
          </p:nvPr>
        </p:nvSpPr>
        <p:spPr>
          <a:xfrm>
            <a:off x="-1" y="943047"/>
            <a:ext cx="12192001" cy="4839402"/>
          </a:xfrm>
        </p:spPr>
        <p:txBody>
          <a:bodyPr vert="horz" lIns="91440" tIns="45720" rIns="91440" bIns="45720" numCol="1" rtlCol="0" anchor="t">
            <a:noAutofit/>
          </a:bodyPr>
          <a:lstStyle/>
          <a:p>
            <a:pPr marL="0" indent="0">
              <a:buNone/>
            </a:pPr>
            <a:endParaRPr lang="en-US" sz="2500" b="1" dirty="0">
              <a:cs typeface="Calibri"/>
            </a:endParaRPr>
          </a:p>
          <a:p>
            <a:r>
              <a:rPr lang="en-US" sz="2500" dirty="0">
                <a:ea typeface="+mn-lt"/>
                <a:cs typeface="+mn-lt"/>
              </a:rPr>
              <a:t>January 15, 2021: HHS/HRSA reporting system opens for providers</a:t>
            </a:r>
            <a:endParaRPr lang="en-US" dirty="0"/>
          </a:p>
          <a:p>
            <a:r>
              <a:rPr lang="en-US" sz="2500" dirty="0">
                <a:ea typeface="+mn-lt"/>
                <a:cs typeface="+mn-lt"/>
              </a:rPr>
              <a:t>February 15, 2021: first reporting deadline for all providers on use of funds expended/lost revenues through 12/31/20.</a:t>
            </a:r>
            <a:endParaRPr lang="en-US" dirty="0"/>
          </a:p>
          <a:p>
            <a:r>
              <a:rPr lang="en-US" sz="2500" dirty="0">
                <a:ea typeface="+mn-lt"/>
                <a:cs typeface="+mn-lt"/>
              </a:rPr>
              <a:t>July 31, 2021: final reporting deadline for providers who did not fully expend PRF funds prior to December 31, 2020, through 6/30/21 activity. </a:t>
            </a:r>
          </a:p>
          <a:p>
            <a:pPr>
              <a:buClr>
                <a:srgbClr val="2E75B6"/>
              </a:buClr>
            </a:pPr>
            <a:r>
              <a:rPr lang="en-US" dirty="0"/>
              <a:t>Will extensions be available for reporting? Per HHS FAQs, YES!!</a:t>
            </a:r>
          </a:p>
          <a:p>
            <a:pPr lvl="1">
              <a:buClr>
                <a:srgbClr val="2E75B6"/>
              </a:buClr>
            </a:pPr>
            <a:r>
              <a:rPr lang="en-US" dirty="0">
                <a:cs typeface="Calibri"/>
              </a:rPr>
              <a:t>Non-Federal Agencies: See OMB website for details at </a:t>
            </a:r>
            <a:r>
              <a:rPr lang="en-US" dirty="0">
                <a:cs typeface="Calibri"/>
                <a:hlinkClick r:id="rId2"/>
              </a:rPr>
              <a:t>https://www.whitehouse.gov/omb/information-for-agencies/memoranda/ </a:t>
            </a:r>
            <a:endParaRPr lang="en-US" dirty="0">
              <a:cs typeface="Calibri"/>
            </a:endParaRPr>
          </a:p>
          <a:p>
            <a:pPr lvl="1">
              <a:buClr>
                <a:srgbClr val="2E75B6"/>
              </a:buClr>
            </a:pPr>
            <a:r>
              <a:rPr lang="en-US" dirty="0">
                <a:cs typeface="Calibri"/>
              </a:rPr>
              <a:t>Commercial Agencies: Email HRSA's Division of Financial Integrity at </a:t>
            </a:r>
            <a:r>
              <a:rPr lang="en-US" dirty="0">
                <a:cs typeface="Calibri"/>
                <a:hlinkClick r:id="rId3"/>
              </a:rPr>
              <a:t>SARFollowup@hrsa.gov</a:t>
            </a:r>
            <a:r>
              <a:rPr lang="en-US" dirty="0">
                <a:cs typeface="Calibri"/>
              </a:rPr>
              <a:t> </a:t>
            </a:r>
          </a:p>
          <a:p>
            <a:endParaRPr lang="en-US" dirty="0">
              <a:cs typeface="Calibri"/>
            </a:endParaRPr>
          </a:p>
          <a:p>
            <a:endParaRPr lang="en-US" sz="2500" dirty="0">
              <a:cs typeface="Calibri"/>
            </a:endParaRPr>
          </a:p>
          <a:p>
            <a:pPr lvl="1"/>
            <a:endParaRPr lang="en-US" dirty="0">
              <a:cs typeface="Calibri"/>
            </a:endParaRPr>
          </a:p>
          <a:p>
            <a:pPr lvl="2"/>
            <a:endParaRPr lang="en-US" sz="1400" dirty="0"/>
          </a:p>
          <a:p>
            <a:pPr lvl="1"/>
            <a:endParaRPr lang="en-US" sz="1800" dirty="0"/>
          </a:p>
          <a:p>
            <a:pPr lvl="1"/>
            <a:endParaRPr lang="en-US" dirty="0"/>
          </a:p>
          <a:p>
            <a:pPr marL="0" indent="0">
              <a:buNone/>
            </a:pPr>
            <a:endParaRPr lang="en-US" u="sng" dirty="0"/>
          </a:p>
          <a:p>
            <a:pPr marL="0" indent="0">
              <a:buNone/>
            </a:pPr>
            <a:endParaRPr lang="en-US" dirty="0"/>
          </a:p>
        </p:txBody>
      </p:sp>
    </p:spTree>
    <p:extLst>
      <p:ext uri="{BB962C8B-B14F-4D97-AF65-F5344CB8AC3E}">
        <p14:creationId xmlns:p14="http://schemas.microsoft.com/office/powerpoint/2010/main" val="296668675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90725" y="0"/>
            <a:ext cx="11242123" cy="1018552"/>
          </a:xfrm>
        </p:spPr>
        <p:txBody>
          <a:bodyPr>
            <a:normAutofit/>
          </a:bodyPr>
          <a:lstStyle/>
          <a:p>
            <a:r>
              <a:rPr lang="en-US" b="1"/>
              <a:t>HHS Reporting: The Basic Formula (Originally)</a:t>
            </a:r>
            <a:endParaRPr lang="en-US" b="1">
              <a:cs typeface="Calibri"/>
            </a:endParaRPr>
          </a:p>
        </p:txBody>
      </p:sp>
      <p:sp>
        <p:nvSpPr>
          <p:cNvPr id="4" name="Content Placeholder 3"/>
          <p:cNvSpPr>
            <a:spLocks noGrp="1"/>
          </p:cNvSpPr>
          <p:nvPr>
            <p:ph idx="1"/>
          </p:nvPr>
        </p:nvSpPr>
        <p:spPr>
          <a:xfrm>
            <a:off x="0" y="1018552"/>
            <a:ext cx="12192001" cy="4839402"/>
          </a:xfrm>
        </p:spPr>
        <p:txBody>
          <a:bodyPr vert="horz" lIns="91440" tIns="45720" rIns="91440" bIns="45720" numCol="1" rtlCol="0" anchor="t">
            <a:noAutofit/>
          </a:bodyPr>
          <a:lstStyle/>
          <a:p>
            <a:r>
              <a:rPr lang="en-US" sz="2400" b="1">
                <a:ea typeface="+mn-lt"/>
                <a:cs typeface="+mn-lt"/>
              </a:rPr>
              <a:t>Applicable Provider Relief Funds Received, less:</a:t>
            </a:r>
          </a:p>
          <a:p>
            <a:r>
              <a:rPr lang="en-US" sz="2400" b="1">
                <a:ea typeface="+mn-lt"/>
                <a:cs typeface="+mn-lt"/>
              </a:rPr>
              <a:t>Expenses Attributable to Coronavirus, :</a:t>
            </a:r>
            <a:endParaRPr lang="en-US"/>
          </a:p>
          <a:p>
            <a:pPr lvl="1"/>
            <a:r>
              <a:rPr lang="en-US" sz="2000" b="1" i="1" u="sng">
                <a:cs typeface="Calibri"/>
              </a:rPr>
              <a:t>General &amp; Administrative Expenses</a:t>
            </a:r>
          </a:p>
          <a:p>
            <a:pPr lvl="1"/>
            <a:r>
              <a:rPr lang="en-US" sz="2000" b="1" i="1" u="sng">
                <a:cs typeface="Calibri"/>
              </a:rPr>
              <a:t>Healthcare Expenses Related to Coronavirus</a:t>
            </a:r>
          </a:p>
          <a:p>
            <a:r>
              <a:rPr lang="en-US" sz="2400" b="1">
                <a:ea typeface="+mn-lt"/>
                <a:cs typeface="+mn-lt"/>
              </a:rPr>
              <a:t>Year over year lost revenues</a:t>
            </a:r>
          </a:p>
          <a:p>
            <a:pPr marL="0" indent="0">
              <a:buNone/>
            </a:pPr>
            <a:endParaRPr lang="en-US" sz="1600">
              <a:cs typeface="Calibri"/>
            </a:endParaRPr>
          </a:p>
          <a:p>
            <a:r>
              <a:rPr lang="en-US" sz="2400" b="1" i="1"/>
              <a:t>KEY REMINDER</a:t>
            </a:r>
            <a:r>
              <a:rPr lang="en-US" sz="2400"/>
              <a:t>…..Based on the HHS Terms &amp; Conditions, all PRF payments cannot be used to reimburse expenses or losses that have been reimbursed from other sources or that other sources are obligated to reimburse.</a:t>
            </a:r>
            <a:endParaRPr lang="en-US" sz="2400">
              <a:cs typeface="Calibri"/>
            </a:endParaRPr>
          </a:p>
          <a:p>
            <a:pPr>
              <a:buClr>
                <a:srgbClr val="2E75B6"/>
              </a:buClr>
            </a:pPr>
            <a:r>
              <a:rPr lang="en-US" sz="2400">
                <a:cs typeface="Calibri"/>
              </a:rPr>
              <a:t>All HHS reporting must include lost revenue &amp; expenses attributable to coronavirus!  </a:t>
            </a:r>
          </a:p>
          <a:p>
            <a:pPr marL="457200" lvl="1" indent="0">
              <a:buClr>
                <a:srgbClr val="2E75B6"/>
              </a:buClr>
              <a:buNone/>
            </a:pPr>
            <a:endParaRPr lang="en-US" sz="2000">
              <a:cs typeface="Calibri"/>
            </a:endParaRPr>
          </a:p>
          <a:p>
            <a:pPr marL="0" indent="0">
              <a:buNone/>
            </a:pPr>
            <a:endParaRPr lang="en-US">
              <a:cs typeface="Calibri"/>
            </a:endParaRPr>
          </a:p>
          <a:p>
            <a:pPr marL="0" indent="0">
              <a:buNone/>
            </a:pPr>
            <a:endParaRPr lang="en-US">
              <a:cs typeface="Calibri"/>
            </a:endParaRPr>
          </a:p>
        </p:txBody>
      </p:sp>
    </p:spTree>
    <p:extLst>
      <p:ext uri="{BB962C8B-B14F-4D97-AF65-F5344CB8AC3E}">
        <p14:creationId xmlns:p14="http://schemas.microsoft.com/office/powerpoint/2010/main" val="40738477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90725" y="0"/>
            <a:ext cx="11364588" cy="1018552"/>
          </a:xfrm>
        </p:spPr>
        <p:txBody>
          <a:bodyPr>
            <a:noAutofit/>
          </a:bodyPr>
          <a:lstStyle/>
          <a:p>
            <a:r>
              <a:rPr lang="en-US" sz="3400" b="1">
                <a:cs typeface="Calibri"/>
              </a:rPr>
              <a:t>Reporting Expenses &amp; Lost Revenue	</a:t>
            </a:r>
          </a:p>
        </p:txBody>
      </p:sp>
      <p:sp>
        <p:nvSpPr>
          <p:cNvPr id="4" name="Content Placeholder 3"/>
          <p:cNvSpPr>
            <a:spLocks noGrp="1"/>
          </p:cNvSpPr>
          <p:nvPr>
            <p:ph idx="1"/>
          </p:nvPr>
        </p:nvSpPr>
        <p:spPr>
          <a:xfrm>
            <a:off x="0" y="904779"/>
            <a:ext cx="12001275" cy="4839402"/>
          </a:xfrm>
        </p:spPr>
        <p:txBody>
          <a:bodyPr vert="horz" lIns="91440" tIns="45720" rIns="91440" bIns="45720" numCol="1" rtlCol="0" anchor="t">
            <a:noAutofit/>
          </a:bodyPr>
          <a:lstStyle/>
          <a:p>
            <a:r>
              <a:rPr lang="en-US" dirty="0"/>
              <a:t>HHS will require full reporting on </a:t>
            </a:r>
            <a:r>
              <a:rPr lang="en-US" b="1" u="sng" dirty="0"/>
              <a:t>both </a:t>
            </a:r>
            <a:r>
              <a:rPr lang="en-US" dirty="0"/>
              <a:t>expenses and lost revenue for the full pandemic time period; regardless of whether PRF allocation was met in a shorter timeframe or through only one of the categories.</a:t>
            </a:r>
          </a:p>
          <a:p>
            <a:pPr lvl="1"/>
            <a:r>
              <a:rPr lang="en-US" dirty="0"/>
              <a:t>If all funds are expended through the G&amp;A and healthcare related expenses, are recipients still required to submit lost revenue information? </a:t>
            </a:r>
          </a:p>
          <a:p>
            <a:pPr lvl="2"/>
            <a:r>
              <a:rPr lang="en-US" dirty="0"/>
              <a:t>Yes, all providers above the $10,000 threshold are required to report both revenues and expenses for the calendar year.</a:t>
            </a:r>
          </a:p>
          <a:p>
            <a:pPr lvl="1"/>
            <a:r>
              <a:rPr lang="en-US" dirty="0"/>
              <a:t>If an entity incurred enough lost revenue in April and May 2020 to justify its use of the Provider Relief Fund payments received, can it only report those two months?</a:t>
            </a:r>
          </a:p>
          <a:p>
            <a:pPr lvl="2"/>
            <a:r>
              <a:rPr lang="en-US" dirty="0"/>
              <a:t>The Reporting Entity must report revenue and expense for the full calendar years 2019 and 2020. If funds were not expended in full by December 31, 2020 then a second and final report will be required on use of funds for the period January 1, 2021 - June 30, 2021 which is due no later than July 31, 2021</a:t>
            </a:r>
            <a:r>
              <a:rPr lang="en-US" dirty="0" smtClean="0"/>
              <a:t>.</a:t>
            </a:r>
          </a:p>
          <a:p>
            <a:pPr lvl="1"/>
            <a:r>
              <a:rPr lang="en-US" b="1" i="1" dirty="0" smtClean="0"/>
              <a:t>Bad rumor- If 2021 period needed, can only justify using lost revenues. Must report and can claim both in 2021 if needed.</a:t>
            </a:r>
            <a:endParaRPr lang="en-US" b="1" i="1" dirty="0"/>
          </a:p>
        </p:txBody>
      </p:sp>
    </p:spTree>
    <p:extLst>
      <p:ext uri="{BB962C8B-B14F-4D97-AF65-F5344CB8AC3E}">
        <p14:creationId xmlns:p14="http://schemas.microsoft.com/office/powerpoint/2010/main" val="35898814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94995" y="80889"/>
            <a:ext cx="11242123" cy="1018552"/>
          </a:xfrm>
        </p:spPr>
        <p:txBody>
          <a:bodyPr>
            <a:normAutofit/>
          </a:bodyPr>
          <a:lstStyle/>
          <a:p>
            <a:r>
              <a:rPr lang="en-US" b="1"/>
              <a:t>Attributable Expenses</a:t>
            </a:r>
            <a:endParaRPr lang="en-US" b="1">
              <a:cs typeface="Calibri"/>
            </a:endParaRPr>
          </a:p>
        </p:txBody>
      </p:sp>
      <p:sp>
        <p:nvSpPr>
          <p:cNvPr id="4" name="Content Placeholder 3"/>
          <p:cNvSpPr>
            <a:spLocks noGrp="1"/>
          </p:cNvSpPr>
          <p:nvPr>
            <p:ph idx="1"/>
          </p:nvPr>
        </p:nvSpPr>
        <p:spPr>
          <a:xfrm>
            <a:off x="-1" y="1224401"/>
            <a:ext cx="12192001" cy="4839402"/>
          </a:xfrm>
        </p:spPr>
        <p:txBody>
          <a:bodyPr vert="horz" lIns="91440" tIns="45720" rIns="91440" bIns="45720" numCol="1" rtlCol="0" anchor="t">
            <a:noAutofit/>
          </a:bodyPr>
          <a:lstStyle/>
          <a:p>
            <a:r>
              <a:rPr lang="en-US" sz="2400" b="1">
                <a:ea typeface="+mn-lt"/>
                <a:cs typeface="+mn-lt"/>
              </a:rPr>
              <a:t>Expenses Attributable to Coronavirus</a:t>
            </a:r>
            <a:endParaRPr lang="en-US"/>
          </a:p>
          <a:p>
            <a:pPr lvl="1"/>
            <a:r>
              <a:rPr lang="en-US" sz="2000">
                <a:ea typeface="+mn-lt"/>
                <a:cs typeface="+mn-lt"/>
              </a:rPr>
              <a:t>General and administrative (G&amp;A) expenses</a:t>
            </a:r>
            <a:endParaRPr lang="en-US" sz="2000">
              <a:cs typeface="Calibri"/>
            </a:endParaRPr>
          </a:p>
          <a:p>
            <a:pPr lvl="1"/>
            <a:r>
              <a:rPr lang="en-US" sz="2000">
                <a:ea typeface="+mn-lt"/>
                <a:cs typeface="+mn-lt"/>
              </a:rPr>
              <a:t>Healthcare-related expenses</a:t>
            </a:r>
          </a:p>
          <a:p>
            <a:pPr lvl="1"/>
            <a:r>
              <a:rPr lang="en-US" sz="2000" b="1" i="1">
                <a:ea typeface="+mn-lt"/>
                <a:cs typeface="+mn-lt"/>
              </a:rPr>
              <a:t>(Expenses attributable to the virus NOT reimbursed by another source; insurance/patients/other governmental agencies).</a:t>
            </a:r>
            <a:endParaRPr lang="en-US" sz="2000" b="1" i="1">
              <a:cs typeface="Calibri"/>
            </a:endParaRPr>
          </a:p>
          <a:p>
            <a:r>
              <a:rPr lang="en-US" sz="2400" b="1">
                <a:ea typeface="+mn-lt"/>
                <a:cs typeface="+mn-lt"/>
              </a:rPr>
              <a:t>Did you receive over $500,000 in PRF funding? </a:t>
            </a:r>
          </a:p>
          <a:p>
            <a:pPr lvl="1"/>
            <a:r>
              <a:rPr lang="en-US" sz="2000">
                <a:ea typeface="+mn-lt"/>
                <a:cs typeface="+mn-lt"/>
              </a:rPr>
              <a:t>If yes; HHS will require more detailed data on:</a:t>
            </a:r>
            <a:endParaRPr lang="en-US" sz="2000">
              <a:cs typeface="Calibri"/>
            </a:endParaRPr>
          </a:p>
          <a:p>
            <a:pPr lvl="2"/>
            <a:r>
              <a:rPr lang="en-US" sz="1600">
                <a:ea typeface="+mn-lt"/>
                <a:cs typeface="+mn-lt"/>
              </a:rPr>
              <a:t>Mortgage/rent</a:t>
            </a:r>
            <a:endParaRPr lang="en-US" sz="1600">
              <a:cs typeface="Calibri"/>
            </a:endParaRPr>
          </a:p>
          <a:p>
            <a:pPr lvl="2"/>
            <a:r>
              <a:rPr lang="en-US" sz="1600">
                <a:ea typeface="+mn-lt"/>
                <a:cs typeface="+mn-lt"/>
              </a:rPr>
              <a:t>Personnel</a:t>
            </a:r>
            <a:endParaRPr lang="en-US" sz="1600">
              <a:cs typeface="Calibri"/>
            </a:endParaRPr>
          </a:p>
          <a:p>
            <a:pPr lvl="2"/>
            <a:r>
              <a:rPr lang="en-US" sz="1600">
                <a:ea typeface="+mn-lt"/>
                <a:cs typeface="+mn-lt"/>
              </a:rPr>
              <a:t>Utilities</a:t>
            </a:r>
            <a:endParaRPr lang="en-US" sz="1600">
              <a:cs typeface="Calibri"/>
            </a:endParaRPr>
          </a:p>
          <a:p>
            <a:pPr lvl="2"/>
            <a:r>
              <a:rPr lang="en-US" sz="1600">
                <a:ea typeface="+mn-lt"/>
                <a:cs typeface="+mn-lt"/>
              </a:rPr>
              <a:t>Supplies</a:t>
            </a:r>
            <a:endParaRPr lang="en-US" sz="1600">
              <a:cs typeface="Calibri"/>
            </a:endParaRPr>
          </a:p>
          <a:p>
            <a:pPr lvl="2"/>
            <a:r>
              <a:rPr lang="en-US" sz="1600">
                <a:ea typeface="+mn-lt"/>
                <a:cs typeface="+mn-lt"/>
              </a:rPr>
              <a:t>Equipment</a:t>
            </a:r>
            <a:endParaRPr lang="en-US" sz="1600">
              <a:cs typeface="Calibri"/>
            </a:endParaRPr>
          </a:p>
          <a:p>
            <a:pPr lvl="2"/>
            <a:r>
              <a:rPr lang="en-US" sz="1600">
                <a:ea typeface="+mn-lt"/>
                <a:cs typeface="+mn-lt"/>
              </a:rPr>
              <a:t>and other high-level expense categories</a:t>
            </a:r>
            <a:endParaRPr lang="en-US" sz="1600">
              <a:cs typeface="Calibri"/>
            </a:endParaRPr>
          </a:p>
          <a:p>
            <a:pPr lvl="1"/>
            <a:endParaRPr lang="en-US" b="1" u="sng">
              <a:cs typeface="Calibri"/>
            </a:endParaRPr>
          </a:p>
          <a:p>
            <a:pPr lvl="1"/>
            <a:endParaRPr lang="en-US" sz="1800"/>
          </a:p>
          <a:p>
            <a:pPr lvl="1"/>
            <a:endParaRPr lang="en-US"/>
          </a:p>
          <a:p>
            <a:pPr marL="0" indent="0">
              <a:buNone/>
            </a:pPr>
            <a:endParaRPr lang="en-US" u="sng"/>
          </a:p>
          <a:p>
            <a:pPr marL="0" indent="0">
              <a:buNone/>
            </a:pPr>
            <a:endParaRPr lang="en-US"/>
          </a:p>
        </p:txBody>
      </p:sp>
    </p:spTree>
    <p:extLst>
      <p:ext uri="{BB962C8B-B14F-4D97-AF65-F5344CB8AC3E}">
        <p14:creationId xmlns:p14="http://schemas.microsoft.com/office/powerpoint/2010/main" val="1674576375"/>
      </p:ext>
    </p:extLst>
  </p:cSld>
  <p:clrMapOvr>
    <a:masterClrMapping/>
  </p:clrMapOvr>
</p:sld>
</file>

<file path=ppt/theme/theme1.xml><?xml version="1.0" encoding="utf-8"?>
<a:theme xmlns:a="http://schemas.openxmlformats.org/drawingml/2006/main" name="Office Theme">
  <a:themeElements>
    <a:clrScheme name="SHP">
      <a:dk1>
        <a:sysClr val="windowText" lastClr="000000"/>
      </a:dk1>
      <a:lt1>
        <a:sysClr val="window" lastClr="FFFFFF"/>
      </a:lt1>
      <a:dk2>
        <a:srgbClr val="44546A"/>
      </a:dk2>
      <a:lt2>
        <a:srgbClr val="E7E6E6"/>
      </a:lt2>
      <a:accent1>
        <a:srgbClr val="5B9BD5"/>
      </a:accent1>
      <a:accent2>
        <a:srgbClr val="BDD7EE"/>
      </a:accent2>
      <a:accent3>
        <a:srgbClr val="A5A5A5"/>
      </a:accent3>
      <a:accent4>
        <a:srgbClr val="DEEBF6"/>
      </a:accent4>
      <a:accent5>
        <a:srgbClr val="4472C4"/>
      </a:accent5>
      <a:accent6>
        <a:srgbClr val="70AD47"/>
      </a:accent6>
      <a:hlink>
        <a:srgbClr val="0563C1"/>
      </a:hlink>
      <a:folHlink>
        <a:srgbClr val="0563C1"/>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203</TotalTime>
  <Words>3239</Words>
  <Application>Microsoft Office PowerPoint</Application>
  <PresentationFormat>Widescreen</PresentationFormat>
  <Paragraphs>265</Paragraphs>
  <Slides>24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24</vt:i4>
      </vt:variant>
    </vt:vector>
  </HeadingPairs>
  <TitlesOfParts>
    <vt:vector size="28" baseType="lpstr">
      <vt:lpstr>Arial</vt:lpstr>
      <vt:lpstr>Calibri</vt:lpstr>
      <vt:lpstr>Calibri Light</vt:lpstr>
      <vt:lpstr>Office Theme</vt:lpstr>
      <vt:lpstr>PowerPoint Presentation</vt:lpstr>
      <vt:lpstr>HHS Provider Relief  Updates</vt:lpstr>
      <vt:lpstr>Congressional Stimulus Package </vt:lpstr>
      <vt:lpstr>Congressional Stimulus Package </vt:lpstr>
      <vt:lpstr>HHS Provider Relief-Round 3 Distributions</vt:lpstr>
      <vt:lpstr>HHS Reporting Key Dates</vt:lpstr>
      <vt:lpstr>HHS Reporting: The Basic Formula (Originally)</vt:lpstr>
      <vt:lpstr>Reporting Expenses &amp; Lost Revenue </vt:lpstr>
      <vt:lpstr>Attributable Expenses</vt:lpstr>
      <vt:lpstr>Updated FAQs-Interest Accrued on Returned Payments</vt:lpstr>
      <vt:lpstr> Updated FAQs-Interest Accrued on Returned Payments </vt:lpstr>
      <vt:lpstr>Updated FAQs-Personnel Expenses</vt:lpstr>
      <vt:lpstr>Updated FAQs-Outsourced Vendor Expenses</vt:lpstr>
      <vt:lpstr>Updated FAQs-Tax Payments</vt:lpstr>
      <vt:lpstr>Updated FAQs-Patient Care Expenses</vt:lpstr>
      <vt:lpstr>Updated FAQs-Patient Care Expenses</vt:lpstr>
      <vt:lpstr>Updated FAQs-Vaccine &amp; Distributions</vt:lpstr>
      <vt:lpstr> Updated FAQs-Reporting on Multiple Organizations under Single TIN</vt:lpstr>
      <vt:lpstr> Updated FAQs-Reportable Losses from  Fundraising Revenues/Grants/Donations</vt:lpstr>
      <vt:lpstr>Unanswered Questions- Expenses</vt:lpstr>
      <vt:lpstr>Unanswered Questions- Lost Revenues</vt:lpstr>
      <vt:lpstr>Quick PPP Update- Tax Implications</vt:lpstr>
      <vt:lpstr>Quick PPP Update- EIDL Grant</vt:lpstr>
      <vt:lpstr>Wrap Up &amp; Questions Unmute using *6 or the mic icon in the app or use the chat to ask.</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Aaron C Higgins</dc:creator>
  <cp:lastModifiedBy>Kelly Mooney</cp:lastModifiedBy>
  <cp:revision>13</cp:revision>
  <cp:lastPrinted>1601-01-01T00:00:00Z</cp:lastPrinted>
  <dcterms:created xsi:type="dcterms:W3CDTF">2020-07-14T19:34:30Z</dcterms:created>
  <dcterms:modified xsi:type="dcterms:W3CDTF">2020-12-21T16:42:09Z</dcterms:modified>
</cp:coreProperties>
</file>