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452" r:id="rId2"/>
    <p:sldId id="485" r:id="rId3"/>
    <p:sldId id="584" r:id="rId4"/>
    <p:sldId id="757" r:id="rId5"/>
    <p:sldId id="754" r:id="rId6"/>
    <p:sldId id="755" r:id="rId7"/>
    <p:sldId id="756" r:id="rId8"/>
    <p:sldId id="753" r:id="rId9"/>
    <p:sldId id="752" r:id="rId10"/>
    <p:sldId id="652" r:id="rId11"/>
    <p:sldId id="656" r:id="rId12"/>
    <p:sldId id="646" r:id="rId13"/>
    <p:sldId id="664" r:id="rId14"/>
    <p:sldId id="650" r:id="rId15"/>
    <p:sldId id="643" r:id="rId16"/>
    <p:sldId id="645" r:id="rId17"/>
    <p:sldId id="617" r:id="rId18"/>
    <p:sldId id="662" r:id="rId19"/>
    <p:sldId id="665" r:id="rId20"/>
    <p:sldId id="663" r:id="rId21"/>
    <p:sldId id="666" r:id="rId22"/>
    <p:sldId id="668" r:id="rId23"/>
    <p:sldId id="671" r:id="rId24"/>
    <p:sldId id="672" r:id="rId25"/>
    <p:sldId id="673" r:id="rId26"/>
    <p:sldId id="677" r:id="rId27"/>
    <p:sldId id="678" r:id="rId28"/>
    <p:sldId id="679" r:id="rId29"/>
    <p:sldId id="680" r:id="rId30"/>
    <p:sldId id="681" r:id="rId31"/>
    <p:sldId id="683" r:id="rId32"/>
    <p:sldId id="682" r:id="rId33"/>
    <p:sldId id="687" r:id="rId34"/>
    <p:sldId id="685" r:id="rId35"/>
    <p:sldId id="686" r:id="rId36"/>
    <p:sldId id="688" r:id="rId37"/>
    <p:sldId id="689" r:id="rId38"/>
    <p:sldId id="690" r:id="rId39"/>
    <p:sldId id="692" r:id="rId40"/>
    <p:sldId id="691" r:id="rId41"/>
    <p:sldId id="694" r:id="rId42"/>
    <p:sldId id="693" r:id="rId43"/>
    <p:sldId id="695" r:id="rId44"/>
    <p:sldId id="696" r:id="rId45"/>
    <p:sldId id="697" r:id="rId46"/>
    <p:sldId id="701" r:id="rId47"/>
    <p:sldId id="700" r:id="rId48"/>
    <p:sldId id="702" r:id="rId49"/>
    <p:sldId id="698" r:id="rId50"/>
    <p:sldId id="704" r:id="rId51"/>
    <p:sldId id="706" r:id="rId52"/>
    <p:sldId id="705" r:id="rId53"/>
    <p:sldId id="707" r:id="rId54"/>
    <p:sldId id="711" r:id="rId55"/>
    <p:sldId id="710" r:id="rId56"/>
    <p:sldId id="712" r:id="rId57"/>
    <p:sldId id="713" r:id="rId58"/>
    <p:sldId id="718" r:id="rId59"/>
    <p:sldId id="717" r:id="rId60"/>
    <p:sldId id="716" r:id="rId61"/>
    <p:sldId id="715" r:id="rId62"/>
    <p:sldId id="714" r:id="rId63"/>
    <p:sldId id="719" r:id="rId64"/>
    <p:sldId id="723" r:id="rId65"/>
    <p:sldId id="722" r:id="rId66"/>
    <p:sldId id="720" r:id="rId67"/>
    <p:sldId id="728" r:id="rId68"/>
    <p:sldId id="726" r:id="rId69"/>
    <p:sldId id="737" r:id="rId70"/>
    <p:sldId id="729" r:id="rId71"/>
    <p:sldId id="733" r:id="rId72"/>
    <p:sldId id="730" r:id="rId73"/>
    <p:sldId id="731" r:id="rId74"/>
    <p:sldId id="732" r:id="rId75"/>
    <p:sldId id="734" r:id="rId76"/>
    <p:sldId id="735" r:id="rId77"/>
    <p:sldId id="744" r:id="rId78"/>
    <p:sldId id="745" r:id="rId79"/>
    <p:sldId id="746" r:id="rId80"/>
    <p:sldId id="747" r:id="rId81"/>
    <p:sldId id="748" r:id="rId82"/>
    <p:sldId id="749" r:id="rId83"/>
    <p:sldId id="758" r:id="rId8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F822D"/>
    <a:srgbClr val="FF6600"/>
    <a:srgbClr val="7CC3EC"/>
    <a:srgbClr val="E7E6E6"/>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8FEE9-B0B1-48F9-8EE5-8035E8CBD1EB}" v="5" dt="2022-02-17T15:33:22.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94660"/>
  </p:normalViewPr>
  <p:slideViewPr>
    <p:cSldViewPr snapToGrid="0">
      <p:cViewPr varScale="1">
        <p:scale>
          <a:sx n="104" d="100"/>
          <a:sy n="104" d="100"/>
        </p:scale>
        <p:origin x="1074" y="144"/>
      </p:cViewPr>
      <p:guideLst>
        <p:guide orient="horz" pos="2160"/>
        <p:guide pos="3840"/>
      </p:guideLst>
    </p:cSldViewPr>
  </p:slideViewPr>
  <p:notesTextViewPr>
    <p:cViewPr>
      <p:scale>
        <a:sx n="1" d="1"/>
        <a:sy n="1" d="1"/>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ooney" userId="S::kmooney@shpllc.com::253f4b7b-7322-49cb-b5f5-67748d91c656" providerId="AD" clId="Web-{2CB9A665-884F-4A78-8CDC-239C3FB54894}"/>
    <pc:docChg chg="addSld modSld">
      <pc:chgData name="Kelly Mooney" userId="S::kmooney@shpllc.com::253f4b7b-7322-49cb-b5f5-67748d91c656" providerId="AD" clId="Web-{2CB9A665-884F-4A78-8CDC-239C3FB54894}" dt="2020-11-16T15:23:33.983" v="284" actId="20577"/>
      <pc:docMkLst>
        <pc:docMk/>
      </pc:docMkLst>
      <pc:sldChg chg="modSp">
        <pc:chgData name="Kelly Mooney" userId="S::kmooney@shpllc.com::253f4b7b-7322-49cb-b5f5-67748d91c656" providerId="AD" clId="Web-{2CB9A665-884F-4A78-8CDC-239C3FB54894}" dt="2020-11-16T15:23:33.983" v="284" actId="20577"/>
        <pc:sldMkLst>
          <pc:docMk/>
          <pc:sldMk cId="2611435676" sldId="506"/>
        </pc:sldMkLst>
        <pc:spChg chg="mod">
          <ac:chgData name="Kelly Mooney" userId="S::kmooney@shpllc.com::253f4b7b-7322-49cb-b5f5-67748d91c656" providerId="AD" clId="Web-{2CB9A665-884F-4A78-8CDC-239C3FB54894}" dt="2020-11-16T15:22:23.762" v="271" actId="20577"/>
          <ac:spMkLst>
            <pc:docMk/>
            <pc:sldMk cId="2611435676" sldId="506"/>
            <ac:spMk id="3" creationId="{00000000-0000-0000-0000-000000000000}"/>
          </ac:spMkLst>
        </pc:spChg>
        <pc:spChg chg="mod">
          <ac:chgData name="Kelly Mooney" userId="S::kmooney@shpllc.com::253f4b7b-7322-49cb-b5f5-67748d91c656" providerId="AD" clId="Web-{2CB9A665-884F-4A78-8CDC-239C3FB54894}" dt="2020-11-16T15:23:33.983" v="284" actId="20577"/>
          <ac:spMkLst>
            <pc:docMk/>
            <pc:sldMk cId="2611435676" sldId="506"/>
            <ac:spMk id="4" creationId="{00000000-0000-0000-0000-000000000000}"/>
          </ac:spMkLst>
        </pc:spChg>
      </pc:sldChg>
      <pc:sldChg chg="modSp">
        <pc:chgData name="Kelly Mooney" userId="S::kmooney@shpllc.com::253f4b7b-7322-49cb-b5f5-67748d91c656" providerId="AD" clId="Web-{2CB9A665-884F-4A78-8CDC-239C3FB54894}" dt="2020-11-16T14:33:13.351" v="71" actId="20577"/>
        <pc:sldMkLst>
          <pc:docMk/>
          <pc:sldMk cId="2002079907" sldId="510"/>
        </pc:sldMkLst>
        <pc:spChg chg="mod">
          <ac:chgData name="Kelly Mooney" userId="S::kmooney@shpllc.com::253f4b7b-7322-49cb-b5f5-67748d91c656" providerId="AD" clId="Web-{2CB9A665-884F-4A78-8CDC-239C3FB54894}" dt="2020-11-16T14:33:13.351" v="71" actId="20577"/>
          <ac:spMkLst>
            <pc:docMk/>
            <pc:sldMk cId="2002079907" sldId="510"/>
            <ac:spMk id="4" creationId="{00000000-0000-0000-0000-000000000000}"/>
          </ac:spMkLst>
        </pc:spChg>
      </pc:sldChg>
      <pc:sldChg chg="modSp">
        <pc:chgData name="Kelly Mooney" userId="S::kmooney@shpllc.com::253f4b7b-7322-49cb-b5f5-67748d91c656" providerId="AD" clId="Web-{2CB9A665-884F-4A78-8CDC-239C3FB54894}" dt="2020-11-16T15:21:09.478" v="254" actId="20577"/>
        <pc:sldMkLst>
          <pc:docMk/>
          <pc:sldMk cId="1318143776" sldId="511"/>
        </pc:sldMkLst>
        <pc:spChg chg="mod">
          <ac:chgData name="Kelly Mooney" userId="S::kmooney@shpllc.com::253f4b7b-7322-49cb-b5f5-67748d91c656" providerId="AD" clId="Web-{2CB9A665-884F-4A78-8CDC-239C3FB54894}" dt="2020-11-16T14:40:24.252" v="222" actId="20577"/>
          <ac:spMkLst>
            <pc:docMk/>
            <pc:sldMk cId="1318143776" sldId="511"/>
            <ac:spMk id="3" creationId="{00000000-0000-0000-0000-000000000000}"/>
          </ac:spMkLst>
        </pc:spChg>
        <pc:spChg chg="mod">
          <ac:chgData name="Kelly Mooney" userId="S::kmooney@shpllc.com::253f4b7b-7322-49cb-b5f5-67748d91c656" providerId="AD" clId="Web-{2CB9A665-884F-4A78-8CDC-239C3FB54894}" dt="2020-11-16T15:21:09.478" v="254" actId="20577"/>
          <ac:spMkLst>
            <pc:docMk/>
            <pc:sldMk cId="1318143776" sldId="511"/>
            <ac:spMk id="4" creationId="{00000000-0000-0000-0000-000000000000}"/>
          </ac:spMkLst>
        </pc:spChg>
      </pc:sldChg>
      <pc:sldChg chg="modSp">
        <pc:chgData name="Kelly Mooney" userId="S::kmooney@shpllc.com::253f4b7b-7322-49cb-b5f5-67748d91c656" providerId="AD" clId="Web-{2CB9A665-884F-4A78-8CDC-239C3FB54894}" dt="2020-11-16T15:21:21.776" v="256" actId="20577"/>
        <pc:sldMkLst>
          <pc:docMk/>
          <pc:sldMk cId="4228162811" sldId="514"/>
        </pc:sldMkLst>
        <pc:spChg chg="mod">
          <ac:chgData name="Kelly Mooney" userId="S::kmooney@shpllc.com::253f4b7b-7322-49cb-b5f5-67748d91c656" providerId="AD" clId="Web-{2CB9A665-884F-4A78-8CDC-239C3FB54894}" dt="2020-11-16T15:21:21.776" v="256" actId="20577"/>
          <ac:spMkLst>
            <pc:docMk/>
            <pc:sldMk cId="4228162811" sldId="514"/>
            <ac:spMk id="4" creationId="{00000000-0000-0000-0000-000000000000}"/>
          </ac:spMkLst>
        </pc:spChg>
      </pc:sldChg>
      <pc:sldChg chg="modSp add replId">
        <pc:chgData name="Kelly Mooney" userId="S::kmooney@shpllc.com::253f4b7b-7322-49cb-b5f5-67748d91c656" providerId="AD" clId="Web-{2CB9A665-884F-4A78-8CDC-239C3FB54894}" dt="2020-11-16T14:40:16.157" v="209" actId="20577"/>
        <pc:sldMkLst>
          <pc:docMk/>
          <pc:sldMk cId="3551106565" sldId="525"/>
        </pc:sldMkLst>
        <pc:spChg chg="mod">
          <ac:chgData name="Kelly Mooney" userId="S::kmooney@shpllc.com::253f4b7b-7322-49cb-b5f5-67748d91c656" providerId="AD" clId="Web-{2CB9A665-884F-4A78-8CDC-239C3FB54894}" dt="2020-11-16T14:40:16.157" v="209" actId="20577"/>
          <ac:spMkLst>
            <pc:docMk/>
            <pc:sldMk cId="3551106565" sldId="525"/>
            <ac:spMk id="4" creationId="{00000000-0000-0000-0000-000000000000}"/>
          </ac:spMkLst>
        </pc:spChg>
      </pc:sldChg>
    </pc:docChg>
  </pc:docChgLst>
  <pc:docChgLst>
    <pc:chgData name="Kelly Mooney" userId="S::kmooney@shpllc.com::253f4b7b-7322-49cb-b5f5-67748d91c656" providerId="AD" clId="Web-{DA3259C7-7613-4E84-A2E2-DE8984483F1A}"/>
    <pc:docChg chg="modSld">
      <pc:chgData name="Kelly Mooney" userId="S::kmooney@shpllc.com::253f4b7b-7322-49cb-b5f5-67748d91c656" providerId="AD" clId="Web-{DA3259C7-7613-4E84-A2E2-DE8984483F1A}" dt="2020-07-14T14:14:50.319" v="236" actId="20577"/>
      <pc:docMkLst>
        <pc:docMk/>
      </pc:docMkLst>
      <pc:sldChg chg="modSp">
        <pc:chgData name="Kelly Mooney" userId="S::kmooney@shpllc.com::253f4b7b-7322-49cb-b5f5-67748d91c656" providerId="AD" clId="Web-{DA3259C7-7613-4E84-A2E2-DE8984483F1A}" dt="2020-07-14T14:14:50.319" v="236" actId="20577"/>
        <pc:sldMkLst>
          <pc:docMk/>
          <pc:sldMk cId="283942386" sldId="479"/>
        </pc:sldMkLst>
        <pc:spChg chg="mod">
          <ac:chgData name="Kelly Mooney" userId="S::kmooney@shpllc.com::253f4b7b-7322-49cb-b5f5-67748d91c656" providerId="AD" clId="Web-{DA3259C7-7613-4E84-A2E2-DE8984483F1A}" dt="2020-07-14T14:14:50.319" v="236" actId="20577"/>
          <ac:spMkLst>
            <pc:docMk/>
            <pc:sldMk cId="283942386" sldId="479"/>
            <ac:spMk id="4" creationId="{00000000-0000-0000-0000-000000000000}"/>
          </ac:spMkLst>
        </pc:spChg>
      </pc:sldChg>
      <pc:sldChg chg="modSp">
        <pc:chgData name="Kelly Mooney" userId="S::kmooney@shpllc.com::253f4b7b-7322-49cb-b5f5-67748d91c656" providerId="AD" clId="Web-{DA3259C7-7613-4E84-A2E2-DE8984483F1A}" dt="2020-07-14T14:08:32.942" v="26" actId="20577"/>
        <pc:sldMkLst>
          <pc:docMk/>
          <pc:sldMk cId="2316220713" sldId="480"/>
        </pc:sldMkLst>
        <pc:spChg chg="mod">
          <ac:chgData name="Kelly Mooney" userId="S::kmooney@shpllc.com::253f4b7b-7322-49cb-b5f5-67748d91c656" providerId="AD" clId="Web-{DA3259C7-7613-4E84-A2E2-DE8984483F1A}" dt="2020-07-14T14:08:32.942" v="26" actId="20577"/>
          <ac:spMkLst>
            <pc:docMk/>
            <pc:sldMk cId="2316220713" sldId="480"/>
            <ac:spMk id="4" creationId="{00000000-0000-0000-0000-000000000000}"/>
          </ac:spMkLst>
        </pc:spChg>
      </pc:sldChg>
    </pc:docChg>
  </pc:docChgLst>
  <pc:docChgLst>
    <pc:chgData name="Kelly Mooney" userId="S::kmooney@shpllc.com::253f4b7b-7322-49cb-b5f5-67748d91c656" providerId="AD" clId="Web-{FC9D3FE0-28FA-4848-815F-2131E5EB7D11}"/>
    <pc:docChg chg="addSld modSld">
      <pc:chgData name="Kelly Mooney" userId="S::kmooney@shpllc.com::253f4b7b-7322-49cb-b5f5-67748d91c656" providerId="AD" clId="Web-{FC9D3FE0-28FA-4848-815F-2131E5EB7D11}" dt="2020-07-14T14:33:17.925" v="106" actId="20577"/>
      <pc:docMkLst>
        <pc:docMk/>
      </pc:docMkLst>
      <pc:sldChg chg="modSp">
        <pc:chgData name="Kelly Mooney" userId="S::kmooney@shpllc.com::253f4b7b-7322-49cb-b5f5-67748d91c656" providerId="AD" clId="Web-{FC9D3FE0-28FA-4848-815F-2131E5EB7D11}" dt="2020-07-14T14:33:17.925" v="106" actId="20577"/>
        <pc:sldMkLst>
          <pc:docMk/>
          <pc:sldMk cId="2316220713" sldId="480"/>
        </pc:sldMkLst>
        <pc:spChg chg="mod">
          <ac:chgData name="Kelly Mooney" userId="S::kmooney@shpllc.com::253f4b7b-7322-49cb-b5f5-67748d91c656" providerId="AD" clId="Web-{FC9D3FE0-28FA-4848-815F-2131E5EB7D11}" dt="2020-07-14T14:33:17.925" v="106" actId="20577"/>
          <ac:spMkLst>
            <pc:docMk/>
            <pc:sldMk cId="2316220713" sldId="480"/>
            <ac:spMk id="4" creationId="{00000000-0000-0000-0000-000000000000}"/>
          </ac:spMkLst>
        </pc:spChg>
      </pc:sldChg>
      <pc:sldChg chg="modSp add replId">
        <pc:chgData name="Kelly Mooney" userId="S::kmooney@shpllc.com::253f4b7b-7322-49cb-b5f5-67748d91c656" providerId="AD" clId="Web-{FC9D3FE0-28FA-4848-815F-2131E5EB7D11}" dt="2020-07-14T14:26:37.394" v="42" actId="20577"/>
        <pc:sldMkLst>
          <pc:docMk/>
          <pc:sldMk cId="1840942423" sldId="482"/>
        </pc:sldMkLst>
        <pc:spChg chg="mod">
          <ac:chgData name="Kelly Mooney" userId="S::kmooney@shpllc.com::253f4b7b-7322-49cb-b5f5-67748d91c656" providerId="AD" clId="Web-{FC9D3FE0-28FA-4848-815F-2131E5EB7D11}" dt="2020-07-14T14:26:24.987" v="37" actId="20577"/>
          <ac:spMkLst>
            <pc:docMk/>
            <pc:sldMk cId="1840942423" sldId="482"/>
            <ac:spMk id="3" creationId="{00000000-0000-0000-0000-000000000000}"/>
          </ac:spMkLst>
        </pc:spChg>
        <pc:spChg chg="mod">
          <ac:chgData name="Kelly Mooney" userId="S::kmooney@shpllc.com::253f4b7b-7322-49cb-b5f5-67748d91c656" providerId="AD" clId="Web-{FC9D3FE0-28FA-4848-815F-2131E5EB7D11}" dt="2020-07-14T14:26:37.394" v="42" actId="20577"/>
          <ac:spMkLst>
            <pc:docMk/>
            <pc:sldMk cId="1840942423" sldId="482"/>
            <ac:spMk id="4" creationId="{00000000-0000-0000-0000-000000000000}"/>
          </ac:spMkLst>
        </pc:spChg>
      </pc:sldChg>
      <pc:sldChg chg="modSp add replId">
        <pc:chgData name="Kelly Mooney" userId="S::kmooney@shpllc.com::253f4b7b-7322-49cb-b5f5-67748d91c656" providerId="AD" clId="Web-{FC9D3FE0-28FA-4848-815F-2131E5EB7D11}" dt="2020-07-14T14:27:54.648" v="74" actId="20577"/>
        <pc:sldMkLst>
          <pc:docMk/>
          <pc:sldMk cId="2210318232" sldId="483"/>
        </pc:sldMkLst>
        <pc:spChg chg="mod">
          <ac:chgData name="Kelly Mooney" userId="S::kmooney@shpllc.com::253f4b7b-7322-49cb-b5f5-67748d91c656" providerId="AD" clId="Web-{FC9D3FE0-28FA-4848-815F-2131E5EB7D11}" dt="2020-07-14T14:27:12.020" v="56" actId="20577"/>
          <ac:spMkLst>
            <pc:docMk/>
            <pc:sldMk cId="2210318232" sldId="483"/>
            <ac:spMk id="3" creationId="{00000000-0000-0000-0000-000000000000}"/>
          </ac:spMkLst>
        </pc:spChg>
        <pc:spChg chg="mod">
          <ac:chgData name="Kelly Mooney" userId="S::kmooney@shpllc.com::253f4b7b-7322-49cb-b5f5-67748d91c656" providerId="AD" clId="Web-{FC9D3FE0-28FA-4848-815F-2131E5EB7D11}" dt="2020-07-14T14:27:54.648" v="74" actId="20577"/>
          <ac:spMkLst>
            <pc:docMk/>
            <pc:sldMk cId="2210318232" sldId="483"/>
            <ac:spMk id="4" creationId="{00000000-0000-0000-0000-000000000000}"/>
          </ac:spMkLst>
        </pc:spChg>
      </pc:sldChg>
      <pc:sldChg chg="modSp add replId">
        <pc:chgData name="Kelly Mooney" userId="S::kmooney@shpllc.com::253f4b7b-7322-49cb-b5f5-67748d91c656" providerId="AD" clId="Web-{FC9D3FE0-28FA-4848-815F-2131E5EB7D11}" dt="2020-07-14T14:31:57.516" v="85" actId="20577"/>
        <pc:sldMkLst>
          <pc:docMk/>
          <pc:sldMk cId="2943877902" sldId="484"/>
        </pc:sldMkLst>
        <pc:spChg chg="mod">
          <ac:chgData name="Kelly Mooney" userId="S::kmooney@shpllc.com::253f4b7b-7322-49cb-b5f5-67748d91c656" providerId="AD" clId="Web-{FC9D3FE0-28FA-4848-815F-2131E5EB7D11}" dt="2020-07-14T14:31:57.516" v="85" actId="20577"/>
          <ac:spMkLst>
            <pc:docMk/>
            <pc:sldMk cId="2943877902" sldId="484"/>
            <ac:spMk id="4" creationId="{00000000-0000-0000-0000-000000000000}"/>
          </ac:spMkLst>
        </pc:spChg>
      </pc:sldChg>
    </pc:docChg>
  </pc:docChgLst>
  <pc:docChgLst>
    <pc:chgData name="Mike Scribner" userId="S::mscribner@shpllc.com::dccf72e0-e85a-4adb-9e4b-f995321596b1" providerId="AD" clId="Web-{C7068B8B-A137-4097-96E6-656DCD49E362}"/>
    <pc:docChg chg="modSld">
      <pc:chgData name="Mike Scribner" userId="S::mscribner@shpllc.com::dccf72e0-e85a-4adb-9e4b-f995321596b1" providerId="AD" clId="Web-{C7068B8B-A137-4097-96E6-656DCD49E362}" dt="2020-07-14T17:29:47.153" v="118" actId="20577"/>
      <pc:docMkLst>
        <pc:docMk/>
      </pc:docMkLst>
      <pc:sldChg chg="modSp">
        <pc:chgData name="Mike Scribner" userId="S::mscribner@shpllc.com::dccf72e0-e85a-4adb-9e4b-f995321596b1" providerId="AD" clId="Web-{C7068B8B-A137-4097-96E6-656DCD49E362}" dt="2020-07-14T17:29:47.153" v="118" actId="20577"/>
        <pc:sldMkLst>
          <pc:docMk/>
          <pc:sldMk cId="3470416652" sldId="463"/>
        </pc:sldMkLst>
        <pc:spChg chg="mod">
          <ac:chgData name="Mike Scribner" userId="S::mscribner@shpllc.com::dccf72e0-e85a-4adb-9e4b-f995321596b1" providerId="AD" clId="Web-{C7068B8B-A137-4097-96E6-656DCD49E362}" dt="2020-07-14T17:29:47.153" v="118" actId="20577"/>
          <ac:spMkLst>
            <pc:docMk/>
            <pc:sldMk cId="3470416652" sldId="463"/>
            <ac:spMk id="4" creationId="{00000000-0000-0000-0000-000000000000}"/>
          </ac:spMkLst>
        </pc:spChg>
      </pc:sldChg>
    </pc:docChg>
  </pc:docChgLst>
  <pc:docChgLst>
    <pc:chgData name="Kelly Mooney" userId="S::kmooney@shpllc.com::253f4b7b-7322-49cb-b5f5-67748d91c656" providerId="AD" clId="Web-{88540254-85DC-43C5-8BE1-8046BEA4EA72}"/>
    <pc:docChg chg="addSld modSld">
      <pc:chgData name="Kelly Mooney" userId="S::kmooney@shpllc.com::253f4b7b-7322-49cb-b5f5-67748d91c656" providerId="AD" clId="Web-{88540254-85DC-43C5-8BE1-8046BEA4EA72}" dt="2020-07-14T13:00:14.182" v="567" actId="20577"/>
      <pc:docMkLst>
        <pc:docMk/>
      </pc:docMkLst>
      <pc:sldChg chg="modSp">
        <pc:chgData name="Kelly Mooney" userId="S::kmooney@shpllc.com::253f4b7b-7322-49cb-b5f5-67748d91c656" providerId="AD" clId="Web-{88540254-85DC-43C5-8BE1-8046BEA4EA72}" dt="2020-07-14T12:39:44.052" v="122" actId="20577"/>
        <pc:sldMkLst>
          <pc:docMk/>
          <pc:sldMk cId="4150950478" sldId="438"/>
        </pc:sldMkLst>
        <pc:spChg chg="mod">
          <ac:chgData name="Kelly Mooney" userId="S::kmooney@shpllc.com::253f4b7b-7322-49cb-b5f5-67748d91c656" providerId="AD" clId="Web-{88540254-85DC-43C5-8BE1-8046BEA4EA72}" dt="2020-07-14T12:39:44.052" v="122" actId="20577"/>
          <ac:spMkLst>
            <pc:docMk/>
            <pc:sldMk cId="4150950478" sldId="438"/>
            <ac:spMk id="4" creationId="{00000000-0000-0000-0000-000000000000}"/>
          </ac:spMkLst>
        </pc:spChg>
      </pc:sldChg>
      <pc:sldChg chg="modSp">
        <pc:chgData name="Kelly Mooney" userId="S::kmooney@shpllc.com::253f4b7b-7322-49cb-b5f5-67748d91c656" providerId="AD" clId="Web-{88540254-85DC-43C5-8BE1-8046BEA4EA72}" dt="2020-07-14T12:35:43.161" v="4" actId="20577"/>
        <pc:sldMkLst>
          <pc:docMk/>
          <pc:sldMk cId="3470416652" sldId="463"/>
        </pc:sldMkLst>
        <pc:spChg chg="mod">
          <ac:chgData name="Kelly Mooney" userId="S::kmooney@shpllc.com::253f4b7b-7322-49cb-b5f5-67748d91c656" providerId="AD" clId="Web-{88540254-85DC-43C5-8BE1-8046BEA4EA72}" dt="2020-07-14T12:35:43.161" v="4" actId="20577"/>
          <ac:spMkLst>
            <pc:docMk/>
            <pc:sldMk cId="3470416652" sldId="463"/>
            <ac:spMk id="4" creationId="{00000000-0000-0000-0000-000000000000}"/>
          </ac:spMkLst>
        </pc:spChg>
      </pc:sldChg>
      <pc:sldChg chg="modSp">
        <pc:chgData name="Kelly Mooney" userId="S::kmooney@shpllc.com::253f4b7b-7322-49cb-b5f5-67748d91c656" providerId="AD" clId="Web-{88540254-85DC-43C5-8BE1-8046BEA4EA72}" dt="2020-07-14T12:55:37.774" v="474" actId="20577"/>
        <pc:sldMkLst>
          <pc:docMk/>
          <pc:sldMk cId="4110979518" sldId="464"/>
        </pc:sldMkLst>
        <pc:spChg chg="mod">
          <ac:chgData name="Kelly Mooney" userId="S::kmooney@shpllc.com::253f4b7b-7322-49cb-b5f5-67748d91c656" providerId="AD" clId="Web-{88540254-85DC-43C5-8BE1-8046BEA4EA72}" dt="2020-07-14T12:51:24.711" v="140" actId="20577"/>
          <ac:spMkLst>
            <pc:docMk/>
            <pc:sldMk cId="4110979518" sldId="464"/>
            <ac:spMk id="3" creationId="{00000000-0000-0000-0000-000000000000}"/>
          </ac:spMkLst>
        </pc:spChg>
        <pc:spChg chg="mod">
          <ac:chgData name="Kelly Mooney" userId="S::kmooney@shpllc.com::253f4b7b-7322-49cb-b5f5-67748d91c656" providerId="AD" clId="Web-{88540254-85DC-43C5-8BE1-8046BEA4EA72}" dt="2020-07-14T12:55:37.774" v="474" actId="20577"/>
          <ac:spMkLst>
            <pc:docMk/>
            <pc:sldMk cId="4110979518" sldId="464"/>
            <ac:spMk id="4" creationId="{00000000-0000-0000-0000-000000000000}"/>
          </ac:spMkLst>
        </pc:spChg>
      </pc:sldChg>
      <pc:sldChg chg="modSp">
        <pc:chgData name="Kelly Mooney" userId="S::kmooney@shpllc.com::253f4b7b-7322-49cb-b5f5-67748d91c656" providerId="AD" clId="Web-{88540254-85DC-43C5-8BE1-8046BEA4EA72}" dt="2020-07-14T12:55:59.711" v="486" actId="20577"/>
        <pc:sldMkLst>
          <pc:docMk/>
          <pc:sldMk cId="2336033998" sldId="470"/>
        </pc:sldMkLst>
        <pc:spChg chg="mod">
          <ac:chgData name="Kelly Mooney" userId="S::kmooney@shpllc.com::253f4b7b-7322-49cb-b5f5-67748d91c656" providerId="AD" clId="Web-{88540254-85DC-43C5-8BE1-8046BEA4EA72}" dt="2020-07-14T12:55:59.711" v="486" actId="20577"/>
          <ac:spMkLst>
            <pc:docMk/>
            <pc:sldMk cId="2336033998" sldId="470"/>
            <ac:spMk id="4" creationId="{00000000-0000-0000-0000-000000000000}"/>
          </ac:spMkLst>
        </pc:spChg>
      </pc:sldChg>
      <pc:sldChg chg="modSp">
        <pc:chgData name="Kelly Mooney" userId="S::kmooney@shpllc.com::253f4b7b-7322-49cb-b5f5-67748d91c656" providerId="AD" clId="Web-{88540254-85DC-43C5-8BE1-8046BEA4EA72}" dt="2020-07-14T12:39:30.834" v="119" actId="20577"/>
        <pc:sldMkLst>
          <pc:docMk/>
          <pc:sldMk cId="2013111969" sldId="476"/>
        </pc:sldMkLst>
        <pc:spChg chg="mod">
          <ac:chgData name="Kelly Mooney" userId="S::kmooney@shpllc.com::253f4b7b-7322-49cb-b5f5-67748d91c656" providerId="AD" clId="Web-{88540254-85DC-43C5-8BE1-8046BEA4EA72}" dt="2020-07-14T12:39:30.834" v="119" actId="20577"/>
          <ac:spMkLst>
            <pc:docMk/>
            <pc:sldMk cId="2013111969" sldId="476"/>
            <ac:spMk id="4" creationId="{00000000-0000-0000-0000-000000000000}"/>
          </ac:spMkLst>
        </pc:spChg>
      </pc:sldChg>
      <pc:sldChg chg="modSp">
        <pc:chgData name="Kelly Mooney" userId="S::kmooney@shpllc.com::253f4b7b-7322-49cb-b5f5-67748d91c656" providerId="AD" clId="Web-{88540254-85DC-43C5-8BE1-8046BEA4EA72}" dt="2020-07-14T12:38:01.490" v="75" actId="20577"/>
        <pc:sldMkLst>
          <pc:docMk/>
          <pc:sldMk cId="2325461364" sldId="477"/>
        </pc:sldMkLst>
        <pc:spChg chg="mod">
          <ac:chgData name="Kelly Mooney" userId="S::kmooney@shpllc.com::253f4b7b-7322-49cb-b5f5-67748d91c656" providerId="AD" clId="Web-{88540254-85DC-43C5-8BE1-8046BEA4EA72}" dt="2020-07-14T12:38:01.490" v="75" actId="20577"/>
          <ac:spMkLst>
            <pc:docMk/>
            <pc:sldMk cId="2325461364" sldId="477"/>
            <ac:spMk id="4" creationId="{00000000-0000-0000-0000-000000000000}"/>
          </ac:spMkLst>
        </pc:spChg>
      </pc:sldChg>
      <pc:sldChg chg="modSp">
        <pc:chgData name="Kelly Mooney" userId="S::kmooney@shpllc.com::253f4b7b-7322-49cb-b5f5-67748d91c656" providerId="AD" clId="Web-{88540254-85DC-43C5-8BE1-8046BEA4EA72}" dt="2020-07-14T13:00:14.182" v="567" actId="20577"/>
        <pc:sldMkLst>
          <pc:docMk/>
          <pc:sldMk cId="283942386" sldId="479"/>
        </pc:sldMkLst>
        <pc:spChg chg="mod">
          <ac:chgData name="Kelly Mooney" userId="S::kmooney@shpllc.com::253f4b7b-7322-49cb-b5f5-67748d91c656" providerId="AD" clId="Web-{88540254-85DC-43C5-8BE1-8046BEA4EA72}" dt="2020-07-14T12:56:09.618" v="495" actId="20577"/>
          <ac:spMkLst>
            <pc:docMk/>
            <pc:sldMk cId="283942386" sldId="479"/>
            <ac:spMk id="3" creationId="{00000000-0000-0000-0000-000000000000}"/>
          </ac:spMkLst>
        </pc:spChg>
        <pc:spChg chg="mod">
          <ac:chgData name="Kelly Mooney" userId="S::kmooney@shpllc.com::253f4b7b-7322-49cb-b5f5-67748d91c656" providerId="AD" clId="Web-{88540254-85DC-43C5-8BE1-8046BEA4EA72}" dt="2020-07-14T13:00:14.182" v="567" actId="20577"/>
          <ac:spMkLst>
            <pc:docMk/>
            <pc:sldMk cId="283942386" sldId="479"/>
            <ac:spMk id="4" creationId="{00000000-0000-0000-0000-000000000000}"/>
          </ac:spMkLst>
        </pc:spChg>
      </pc:sldChg>
      <pc:sldChg chg="add replId">
        <pc:chgData name="Kelly Mooney" userId="S::kmooney@shpllc.com::253f4b7b-7322-49cb-b5f5-67748d91c656" providerId="AD" clId="Web-{88540254-85DC-43C5-8BE1-8046BEA4EA72}" dt="2020-07-14T12:40:10.756" v="123"/>
        <pc:sldMkLst>
          <pc:docMk/>
          <pc:sldMk cId="2316220713" sldId="480"/>
        </pc:sldMkLst>
      </pc:sldChg>
    </pc:docChg>
  </pc:docChgLst>
  <pc:docChgLst>
    <pc:chgData name="Kelly Mooney" userId="S::kmooney@shpllc.com::253f4b7b-7322-49cb-b5f5-67748d91c656" providerId="AD" clId="Web-{B7E794D8-3C2C-4ABE-BD15-398E3AB5BA66}"/>
    <pc:docChg chg="addSld delSld modSld">
      <pc:chgData name="Kelly Mooney" userId="S::kmooney@shpllc.com::253f4b7b-7322-49cb-b5f5-67748d91c656" providerId="AD" clId="Web-{B7E794D8-3C2C-4ABE-BD15-398E3AB5BA66}" dt="2020-07-15T13:49:17.893" v="301"/>
      <pc:docMkLst>
        <pc:docMk/>
      </pc:docMkLst>
      <pc:sldChg chg="modSp">
        <pc:chgData name="Kelly Mooney" userId="S::kmooney@shpllc.com::253f4b7b-7322-49cb-b5f5-67748d91c656" providerId="AD" clId="Web-{B7E794D8-3C2C-4ABE-BD15-398E3AB5BA66}" dt="2020-07-15T13:04:39.297" v="2" actId="20577"/>
        <pc:sldMkLst>
          <pc:docMk/>
          <pc:sldMk cId="3470416652" sldId="463"/>
        </pc:sldMkLst>
        <pc:spChg chg="mod">
          <ac:chgData name="Kelly Mooney" userId="S::kmooney@shpllc.com::253f4b7b-7322-49cb-b5f5-67748d91c656" providerId="AD" clId="Web-{B7E794D8-3C2C-4ABE-BD15-398E3AB5BA66}" dt="2020-07-15T13:04:39.297" v="2" actId="20577"/>
          <ac:spMkLst>
            <pc:docMk/>
            <pc:sldMk cId="3470416652" sldId="463"/>
            <ac:spMk id="4" creationId="{00000000-0000-0000-0000-000000000000}"/>
          </ac:spMkLst>
        </pc:spChg>
      </pc:sldChg>
      <pc:sldChg chg="modSp">
        <pc:chgData name="Kelly Mooney" userId="S::kmooney@shpllc.com::253f4b7b-7322-49cb-b5f5-67748d91c656" providerId="AD" clId="Web-{B7E794D8-3C2C-4ABE-BD15-398E3AB5BA66}" dt="2020-07-15T13:49:10.893" v="299" actId="20577"/>
        <pc:sldMkLst>
          <pc:docMk/>
          <pc:sldMk cId="283942386" sldId="479"/>
        </pc:sldMkLst>
        <pc:spChg chg="mod">
          <ac:chgData name="Kelly Mooney" userId="S::kmooney@shpllc.com::253f4b7b-7322-49cb-b5f5-67748d91c656" providerId="AD" clId="Web-{B7E794D8-3C2C-4ABE-BD15-398E3AB5BA66}" dt="2020-07-15T13:49:10.893" v="299" actId="20577"/>
          <ac:spMkLst>
            <pc:docMk/>
            <pc:sldMk cId="283942386" sldId="479"/>
            <ac:spMk id="4" creationId="{00000000-0000-0000-0000-000000000000}"/>
          </ac:spMkLst>
        </pc:spChg>
      </pc:sldChg>
      <pc:sldChg chg="del">
        <pc:chgData name="Kelly Mooney" userId="S::kmooney@shpllc.com::253f4b7b-7322-49cb-b5f5-67748d91c656" providerId="AD" clId="Web-{B7E794D8-3C2C-4ABE-BD15-398E3AB5BA66}" dt="2020-07-15T13:47:28.527" v="216"/>
        <pc:sldMkLst>
          <pc:docMk/>
          <pc:sldMk cId="1840942423" sldId="482"/>
        </pc:sldMkLst>
      </pc:sldChg>
      <pc:sldChg chg="del">
        <pc:chgData name="Kelly Mooney" userId="S::kmooney@shpllc.com::253f4b7b-7322-49cb-b5f5-67748d91c656" providerId="AD" clId="Web-{B7E794D8-3C2C-4ABE-BD15-398E3AB5BA66}" dt="2020-07-15T13:49:17.893" v="301"/>
        <pc:sldMkLst>
          <pc:docMk/>
          <pc:sldMk cId="2210318232" sldId="483"/>
        </pc:sldMkLst>
      </pc:sldChg>
      <pc:sldChg chg="del">
        <pc:chgData name="Kelly Mooney" userId="S::kmooney@shpllc.com::253f4b7b-7322-49cb-b5f5-67748d91c656" providerId="AD" clId="Web-{B7E794D8-3C2C-4ABE-BD15-398E3AB5BA66}" dt="2020-07-15T13:49:17.893" v="300"/>
        <pc:sldMkLst>
          <pc:docMk/>
          <pc:sldMk cId="2943877902" sldId="484"/>
        </pc:sldMkLst>
      </pc:sldChg>
      <pc:sldChg chg="modSp add replId">
        <pc:chgData name="Kelly Mooney" userId="S::kmooney@shpllc.com::253f4b7b-7322-49cb-b5f5-67748d91c656" providerId="AD" clId="Web-{B7E794D8-3C2C-4ABE-BD15-398E3AB5BA66}" dt="2020-07-15T13:28:24.515" v="135" actId="20577"/>
        <pc:sldMkLst>
          <pc:docMk/>
          <pc:sldMk cId="2840476466" sldId="486"/>
        </pc:sldMkLst>
        <pc:spChg chg="mod">
          <ac:chgData name="Kelly Mooney" userId="S::kmooney@shpllc.com::253f4b7b-7322-49cb-b5f5-67748d91c656" providerId="AD" clId="Web-{B7E794D8-3C2C-4ABE-BD15-398E3AB5BA66}" dt="2020-07-15T13:28:24.515" v="135" actId="20577"/>
          <ac:spMkLst>
            <pc:docMk/>
            <pc:sldMk cId="2840476466" sldId="486"/>
            <ac:spMk id="4" creationId="{00000000-0000-0000-0000-000000000000}"/>
          </ac:spMkLst>
        </pc:spChg>
      </pc:sldChg>
      <pc:sldChg chg="modSp add replId">
        <pc:chgData name="Kelly Mooney" userId="S::kmooney@shpllc.com::253f4b7b-7322-49cb-b5f5-67748d91c656" providerId="AD" clId="Web-{B7E794D8-3C2C-4ABE-BD15-398E3AB5BA66}" dt="2020-07-15T13:46:35.023" v="202" actId="20577"/>
        <pc:sldMkLst>
          <pc:docMk/>
          <pc:sldMk cId="3074144596" sldId="487"/>
        </pc:sldMkLst>
        <pc:spChg chg="mod">
          <ac:chgData name="Kelly Mooney" userId="S::kmooney@shpllc.com::253f4b7b-7322-49cb-b5f5-67748d91c656" providerId="AD" clId="Web-{B7E794D8-3C2C-4ABE-BD15-398E3AB5BA66}" dt="2020-07-15T13:46:35.023" v="202" actId="20577"/>
          <ac:spMkLst>
            <pc:docMk/>
            <pc:sldMk cId="3074144596" sldId="487"/>
            <ac:spMk id="4" creationId="{00000000-0000-0000-0000-000000000000}"/>
          </ac:spMkLst>
        </pc:spChg>
      </pc:sldChg>
    </pc:docChg>
  </pc:docChgLst>
  <pc:docChgLst>
    <pc:chgData name="Aaron Higgins" userId="dbd0284b-41fb-4817-a474-e5ef9dd56494" providerId="ADAL" clId="{2FF44D18-C348-4734-B277-09DF1EA1B45C}"/>
    <pc:docChg chg="undo custSel modSld">
      <pc:chgData name="Aaron Higgins" userId="dbd0284b-41fb-4817-a474-e5ef9dd56494" providerId="ADAL" clId="{2FF44D18-C348-4734-B277-09DF1EA1B45C}" dt="2020-11-05T15:26:37.169" v="95" actId="20577"/>
      <pc:docMkLst>
        <pc:docMk/>
      </pc:docMkLst>
      <pc:sldChg chg="modSp mod modTransition modAnim">
        <pc:chgData name="Aaron Higgins" userId="dbd0284b-41fb-4817-a474-e5ef9dd56494" providerId="ADAL" clId="{2FF44D18-C348-4734-B277-09DF1EA1B45C}" dt="2020-11-05T15:26:37.169" v="95" actId="20577"/>
        <pc:sldMkLst>
          <pc:docMk/>
          <pc:sldMk cId="1956006457" sldId="421"/>
        </pc:sldMkLst>
        <pc:spChg chg="mod">
          <ac:chgData name="Aaron Higgins" userId="dbd0284b-41fb-4817-a474-e5ef9dd56494" providerId="ADAL" clId="{2FF44D18-C348-4734-B277-09DF1EA1B45C}" dt="2020-11-05T15:26:37.169" v="95" actId="20577"/>
          <ac:spMkLst>
            <pc:docMk/>
            <pc:sldMk cId="1956006457" sldId="421"/>
            <ac:spMk id="3" creationId="{00000000-0000-0000-0000-000000000000}"/>
          </ac:spMkLst>
        </pc:spChg>
      </pc:sldChg>
      <pc:sldChg chg="modSp mod">
        <pc:chgData name="Aaron Higgins" userId="dbd0284b-41fb-4817-a474-e5ef9dd56494" providerId="ADAL" clId="{2FF44D18-C348-4734-B277-09DF1EA1B45C}" dt="2020-11-05T14:09:46.843" v="15" actId="20577"/>
        <pc:sldMkLst>
          <pc:docMk/>
          <pc:sldMk cId="4190969026" sldId="481"/>
        </pc:sldMkLst>
        <pc:spChg chg="mod">
          <ac:chgData name="Aaron Higgins" userId="dbd0284b-41fb-4817-a474-e5ef9dd56494" providerId="ADAL" clId="{2FF44D18-C348-4734-B277-09DF1EA1B45C}" dt="2020-11-05T14:09:46.843" v="15" actId="20577"/>
          <ac:spMkLst>
            <pc:docMk/>
            <pc:sldMk cId="4190969026" sldId="481"/>
            <ac:spMk id="5" creationId="{751A36FA-9DFC-4BF7-AC50-8C52958EDE41}"/>
          </ac:spMkLst>
        </pc:spChg>
      </pc:sldChg>
      <pc:sldChg chg="mod modShow">
        <pc:chgData name="Aaron Higgins" userId="dbd0284b-41fb-4817-a474-e5ef9dd56494" providerId="ADAL" clId="{2FF44D18-C348-4734-B277-09DF1EA1B45C}" dt="2020-11-05T14:08:42.517" v="0" actId="729"/>
        <pc:sldMkLst>
          <pc:docMk/>
          <pc:sldMk cId="2038658217" sldId="485"/>
        </pc:sldMkLst>
      </pc:sldChg>
      <pc:sldChg chg="modTransition">
        <pc:chgData name="Aaron Higgins" userId="dbd0284b-41fb-4817-a474-e5ef9dd56494" providerId="ADAL" clId="{2FF44D18-C348-4734-B277-09DF1EA1B45C}" dt="2020-11-05T14:08:56.828" v="1"/>
        <pc:sldMkLst>
          <pc:docMk/>
          <pc:sldMk cId="1876692320" sldId="502"/>
        </pc:sldMkLst>
      </pc:sldChg>
      <pc:sldChg chg="modTransition">
        <pc:chgData name="Aaron Higgins" userId="dbd0284b-41fb-4817-a474-e5ef9dd56494" providerId="ADAL" clId="{2FF44D18-C348-4734-B277-09DF1EA1B45C}" dt="2020-11-05T14:08:56.828" v="1"/>
        <pc:sldMkLst>
          <pc:docMk/>
          <pc:sldMk cId="142412853" sldId="504"/>
        </pc:sldMkLst>
      </pc:sldChg>
      <pc:sldChg chg="modTransition">
        <pc:chgData name="Aaron Higgins" userId="dbd0284b-41fb-4817-a474-e5ef9dd56494" providerId="ADAL" clId="{2FF44D18-C348-4734-B277-09DF1EA1B45C}" dt="2020-11-05T14:08:56.828" v="1"/>
        <pc:sldMkLst>
          <pc:docMk/>
          <pc:sldMk cId="2611435676" sldId="506"/>
        </pc:sldMkLst>
      </pc:sldChg>
      <pc:sldChg chg="modTransition">
        <pc:chgData name="Aaron Higgins" userId="dbd0284b-41fb-4817-a474-e5ef9dd56494" providerId="ADAL" clId="{2FF44D18-C348-4734-B277-09DF1EA1B45C}" dt="2020-11-05T14:08:56.828" v="1"/>
        <pc:sldMkLst>
          <pc:docMk/>
          <pc:sldMk cId="316979504" sldId="507"/>
        </pc:sldMkLst>
      </pc:sldChg>
      <pc:sldChg chg="modTransition">
        <pc:chgData name="Aaron Higgins" userId="dbd0284b-41fb-4817-a474-e5ef9dd56494" providerId="ADAL" clId="{2FF44D18-C348-4734-B277-09DF1EA1B45C}" dt="2020-11-05T14:08:56.828" v="1"/>
        <pc:sldMkLst>
          <pc:docMk/>
          <pc:sldMk cId="3476588975" sldId="509"/>
        </pc:sldMkLst>
      </pc:sldChg>
      <pc:sldChg chg="modTransition">
        <pc:chgData name="Aaron Higgins" userId="dbd0284b-41fb-4817-a474-e5ef9dd56494" providerId="ADAL" clId="{2FF44D18-C348-4734-B277-09DF1EA1B45C}" dt="2020-11-05T14:08:56.828" v="1"/>
        <pc:sldMkLst>
          <pc:docMk/>
          <pc:sldMk cId="2002079907" sldId="510"/>
        </pc:sldMkLst>
      </pc:sldChg>
      <pc:sldChg chg="modTransition">
        <pc:chgData name="Aaron Higgins" userId="dbd0284b-41fb-4817-a474-e5ef9dd56494" providerId="ADAL" clId="{2FF44D18-C348-4734-B277-09DF1EA1B45C}" dt="2020-11-05T14:08:56.828" v="1"/>
        <pc:sldMkLst>
          <pc:docMk/>
          <pc:sldMk cId="1318143776" sldId="511"/>
        </pc:sldMkLst>
      </pc:sldChg>
      <pc:sldChg chg="modTransition">
        <pc:chgData name="Aaron Higgins" userId="dbd0284b-41fb-4817-a474-e5ef9dd56494" providerId="ADAL" clId="{2FF44D18-C348-4734-B277-09DF1EA1B45C}" dt="2020-11-05T14:08:56.828" v="1"/>
        <pc:sldMkLst>
          <pc:docMk/>
          <pc:sldMk cId="2136694168" sldId="512"/>
        </pc:sldMkLst>
      </pc:sldChg>
      <pc:sldChg chg="modTransition">
        <pc:chgData name="Aaron Higgins" userId="dbd0284b-41fb-4817-a474-e5ef9dd56494" providerId="ADAL" clId="{2FF44D18-C348-4734-B277-09DF1EA1B45C}" dt="2020-11-05T14:08:56.828" v="1"/>
        <pc:sldMkLst>
          <pc:docMk/>
          <pc:sldMk cId="3957175811" sldId="513"/>
        </pc:sldMkLst>
      </pc:sldChg>
      <pc:sldChg chg="modTransition">
        <pc:chgData name="Aaron Higgins" userId="dbd0284b-41fb-4817-a474-e5ef9dd56494" providerId="ADAL" clId="{2FF44D18-C348-4734-B277-09DF1EA1B45C}" dt="2020-11-05T14:08:56.828" v="1"/>
        <pc:sldMkLst>
          <pc:docMk/>
          <pc:sldMk cId="4228162811" sldId="514"/>
        </pc:sldMkLst>
      </pc:sldChg>
      <pc:sldChg chg="modTransition">
        <pc:chgData name="Aaron Higgins" userId="dbd0284b-41fb-4817-a474-e5ef9dd56494" providerId="ADAL" clId="{2FF44D18-C348-4734-B277-09DF1EA1B45C}" dt="2020-11-05T14:08:56.828" v="1"/>
        <pc:sldMkLst>
          <pc:docMk/>
          <pc:sldMk cId="862910771" sldId="515"/>
        </pc:sldMkLst>
      </pc:sldChg>
      <pc:sldChg chg="modTransition">
        <pc:chgData name="Aaron Higgins" userId="dbd0284b-41fb-4817-a474-e5ef9dd56494" providerId="ADAL" clId="{2FF44D18-C348-4734-B277-09DF1EA1B45C}" dt="2020-11-05T14:08:56.828" v="1"/>
        <pc:sldMkLst>
          <pc:docMk/>
          <pc:sldMk cId="191392774" sldId="516"/>
        </pc:sldMkLst>
      </pc:sldChg>
      <pc:sldChg chg="modTransition">
        <pc:chgData name="Aaron Higgins" userId="dbd0284b-41fb-4817-a474-e5ef9dd56494" providerId="ADAL" clId="{2FF44D18-C348-4734-B277-09DF1EA1B45C}" dt="2020-11-05T14:08:56.828" v="1"/>
        <pc:sldMkLst>
          <pc:docMk/>
          <pc:sldMk cId="2740460382" sldId="517"/>
        </pc:sldMkLst>
      </pc:sldChg>
      <pc:sldChg chg="modTransition">
        <pc:chgData name="Aaron Higgins" userId="dbd0284b-41fb-4817-a474-e5ef9dd56494" providerId="ADAL" clId="{2FF44D18-C348-4734-B277-09DF1EA1B45C}" dt="2020-11-05T14:08:56.828" v="1"/>
        <pc:sldMkLst>
          <pc:docMk/>
          <pc:sldMk cId="554989844" sldId="518"/>
        </pc:sldMkLst>
      </pc:sldChg>
      <pc:sldChg chg="modTransition">
        <pc:chgData name="Aaron Higgins" userId="dbd0284b-41fb-4817-a474-e5ef9dd56494" providerId="ADAL" clId="{2FF44D18-C348-4734-B277-09DF1EA1B45C}" dt="2020-11-05T14:08:56.828" v="1"/>
        <pc:sldMkLst>
          <pc:docMk/>
          <pc:sldMk cId="3378257877" sldId="519"/>
        </pc:sldMkLst>
      </pc:sldChg>
      <pc:sldChg chg="modTransition">
        <pc:chgData name="Aaron Higgins" userId="dbd0284b-41fb-4817-a474-e5ef9dd56494" providerId="ADAL" clId="{2FF44D18-C348-4734-B277-09DF1EA1B45C}" dt="2020-11-05T14:08:56.828" v="1"/>
        <pc:sldMkLst>
          <pc:docMk/>
          <pc:sldMk cId="464991468" sldId="520"/>
        </pc:sldMkLst>
      </pc:sldChg>
      <pc:sldChg chg="modTransition">
        <pc:chgData name="Aaron Higgins" userId="dbd0284b-41fb-4817-a474-e5ef9dd56494" providerId="ADAL" clId="{2FF44D18-C348-4734-B277-09DF1EA1B45C}" dt="2020-11-05T14:08:56.828" v="1"/>
        <pc:sldMkLst>
          <pc:docMk/>
          <pc:sldMk cId="1629394226" sldId="521"/>
        </pc:sldMkLst>
      </pc:sldChg>
      <pc:sldChg chg="modTransition">
        <pc:chgData name="Aaron Higgins" userId="dbd0284b-41fb-4817-a474-e5ef9dd56494" providerId="ADAL" clId="{2FF44D18-C348-4734-B277-09DF1EA1B45C}" dt="2020-11-05T14:08:56.828" v="1"/>
        <pc:sldMkLst>
          <pc:docMk/>
          <pc:sldMk cId="1696770086" sldId="522"/>
        </pc:sldMkLst>
      </pc:sldChg>
      <pc:sldChg chg="modTransition">
        <pc:chgData name="Aaron Higgins" userId="dbd0284b-41fb-4817-a474-e5ef9dd56494" providerId="ADAL" clId="{2FF44D18-C348-4734-B277-09DF1EA1B45C}" dt="2020-11-05T14:08:56.828" v="1"/>
        <pc:sldMkLst>
          <pc:docMk/>
          <pc:sldMk cId="3022770969" sldId="523"/>
        </pc:sldMkLst>
      </pc:sldChg>
    </pc:docChg>
  </pc:docChgLst>
  <pc:docChgLst>
    <pc:chgData name="Mike Scribner" userId="S::mscribner@shpllc.com::dccf72e0-e85a-4adb-9e4b-f995321596b1" providerId="AD" clId="Web-{DFD0359B-4F7D-4F35-858B-DD4AA7CDAB93}"/>
    <pc:docChg chg="modSld">
      <pc:chgData name="Mike Scribner" userId="S::mscribner@shpllc.com::dccf72e0-e85a-4adb-9e4b-f995321596b1" providerId="AD" clId="Web-{DFD0359B-4F7D-4F35-858B-DD4AA7CDAB93}" dt="2020-07-15T14:13:29.862" v="59" actId="20577"/>
      <pc:docMkLst>
        <pc:docMk/>
      </pc:docMkLst>
      <pc:sldChg chg="modSp">
        <pc:chgData name="Mike Scribner" userId="S::mscribner@shpllc.com::dccf72e0-e85a-4adb-9e4b-f995321596b1" providerId="AD" clId="Web-{DFD0359B-4F7D-4F35-858B-DD4AA7CDAB93}" dt="2020-07-15T14:12:07.248" v="53" actId="1076"/>
        <pc:sldMkLst>
          <pc:docMk/>
          <pc:sldMk cId="4150950478" sldId="438"/>
        </pc:sldMkLst>
        <pc:spChg chg="mod">
          <ac:chgData name="Mike Scribner" userId="S::mscribner@shpllc.com::dccf72e0-e85a-4adb-9e4b-f995321596b1" providerId="AD" clId="Web-{DFD0359B-4F7D-4F35-858B-DD4AA7CDAB93}" dt="2020-07-15T14:12:07.248" v="53" actId="1076"/>
          <ac:spMkLst>
            <pc:docMk/>
            <pc:sldMk cId="4150950478" sldId="438"/>
            <ac:spMk id="4" creationId="{00000000-0000-0000-0000-000000000000}"/>
          </ac:spMkLst>
        </pc:spChg>
      </pc:sldChg>
      <pc:sldChg chg="modSp">
        <pc:chgData name="Mike Scribner" userId="S::mscribner@shpllc.com::dccf72e0-e85a-4adb-9e4b-f995321596b1" providerId="AD" clId="Web-{DFD0359B-4F7D-4F35-858B-DD4AA7CDAB93}" dt="2020-07-15T14:02:39.656" v="50" actId="20577"/>
        <pc:sldMkLst>
          <pc:docMk/>
          <pc:sldMk cId="3470416652" sldId="463"/>
        </pc:sldMkLst>
        <pc:spChg chg="mod">
          <ac:chgData name="Mike Scribner" userId="S::mscribner@shpllc.com::dccf72e0-e85a-4adb-9e4b-f995321596b1" providerId="AD" clId="Web-{DFD0359B-4F7D-4F35-858B-DD4AA7CDAB93}" dt="2020-07-15T14:02:39.656" v="50" actId="20577"/>
          <ac:spMkLst>
            <pc:docMk/>
            <pc:sldMk cId="3470416652" sldId="463"/>
            <ac:spMk id="4" creationId="{00000000-0000-0000-0000-000000000000}"/>
          </ac:spMkLst>
        </pc:spChg>
      </pc:sldChg>
      <pc:sldChg chg="modSp">
        <pc:chgData name="Mike Scribner" userId="S::mscribner@shpllc.com::dccf72e0-e85a-4adb-9e4b-f995321596b1" providerId="AD" clId="Web-{DFD0359B-4F7D-4F35-858B-DD4AA7CDAB93}" dt="2020-07-15T14:12:40.047" v="56" actId="20577"/>
        <pc:sldMkLst>
          <pc:docMk/>
          <pc:sldMk cId="4110979518" sldId="464"/>
        </pc:sldMkLst>
        <pc:spChg chg="mod">
          <ac:chgData name="Mike Scribner" userId="S::mscribner@shpllc.com::dccf72e0-e85a-4adb-9e4b-f995321596b1" providerId="AD" clId="Web-{DFD0359B-4F7D-4F35-858B-DD4AA7CDAB93}" dt="2020-07-15T14:12:40.047" v="56" actId="20577"/>
          <ac:spMkLst>
            <pc:docMk/>
            <pc:sldMk cId="4110979518" sldId="464"/>
            <ac:spMk id="4" creationId="{00000000-0000-0000-0000-000000000000}"/>
          </ac:spMkLst>
        </pc:spChg>
      </pc:sldChg>
      <pc:sldChg chg="modSp">
        <pc:chgData name="Mike Scribner" userId="S::mscribner@shpllc.com::dccf72e0-e85a-4adb-9e4b-f995321596b1" providerId="AD" clId="Web-{DFD0359B-4F7D-4F35-858B-DD4AA7CDAB93}" dt="2020-07-15T14:13:29.862" v="59" actId="20577"/>
        <pc:sldMkLst>
          <pc:docMk/>
          <pc:sldMk cId="2316220713" sldId="480"/>
        </pc:sldMkLst>
        <pc:spChg chg="mod">
          <ac:chgData name="Mike Scribner" userId="S::mscribner@shpllc.com::dccf72e0-e85a-4adb-9e4b-f995321596b1" providerId="AD" clId="Web-{DFD0359B-4F7D-4F35-858B-DD4AA7CDAB93}" dt="2020-07-15T14:13:29.862" v="59" actId="20577"/>
          <ac:spMkLst>
            <pc:docMk/>
            <pc:sldMk cId="2316220713" sldId="480"/>
            <ac:spMk id="4" creationId="{00000000-0000-0000-0000-000000000000}"/>
          </ac:spMkLst>
        </pc:spChg>
      </pc:sldChg>
    </pc:docChg>
  </pc:docChgLst>
  <pc:docChgLst>
    <pc:chgData name="Aaron Higgins" userId="dbd0284b-41fb-4817-a474-e5ef9dd56494" providerId="ADAL" clId="{8AFF245E-AA17-47CF-9A79-FE765C6C5A57}"/>
    <pc:docChg chg="custSel mod addSld modSld sldOrd">
      <pc:chgData name="Aaron Higgins" userId="dbd0284b-41fb-4817-a474-e5ef9dd56494" providerId="ADAL" clId="{8AFF245E-AA17-47CF-9A79-FE765C6C5A57}" dt="2020-07-14T20:21:54.109" v="41" actId="6549"/>
      <pc:docMkLst>
        <pc:docMk/>
      </pc:docMkLst>
      <pc:sldChg chg="modSp">
        <pc:chgData name="Aaron Higgins" userId="dbd0284b-41fb-4817-a474-e5ef9dd56494" providerId="ADAL" clId="{8AFF245E-AA17-47CF-9A79-FE765C6C5A57}" dt="2020-07-14T19:29:34.875" v="5" actId="14100"/>
        <pc:sldMkLst>
          <pc:docMk/>
          <pc:sldMk cId="184082754" sldId="276"/>
        </pc:sldMkLst>
        <pc:picChg chg="mod">
          <ac:chgData name="Aaron Higgins" userId="dbd0284b-41fb-4817-a474-e5ef9dd56494" providerId="ADAL" clId="{8AFF245E-AA17-47CF-9A79-FE765C6C5A57}" dt="2020-07-14T19:29:34.875" v="5" actId="14100"/>
          <ac:picMkLst>
            <pc:docMk/>
            <pc:sldMk cId="184082754" sldId="276"/>
            <ac:picMk id="1026" creationId="{DE8898DC-B5B2-4CB9-803F-4E83C46F4C6F}"/>
          </ac:picMkLst>
        </pc:picChg>
      </pc:sldChg>
      <pc:sldChg chg="modSp mod">
        <pc:chgData name="Aaron Higgins" userId="dbd0284b-41fb-4817-a474-e5ef9dd56494" providerId="ADAL" clId="{8AFF245E-AA17-47CF-9A79-FE765C6C5A57}" dt="2020-07-14T20:21:54.109" v="41" actId="6549"/>
        <pc:sldMkLst>
          <pc:docMk/>
          <pc:sldMk cId="2336033998" sldId="470"/>
        </pc:sldMkLst>
        <pc:spChg chg="mod">
          <ac:chgData name="Aaron Higgins" userId="dbd0284b-41fb-4817-a474-e5ef9dd56494" providerId="ADAL" clId="{8AFF245E-AA17-47CF-9A79-FE765C6C5A57}" dt="2020-07-14T20:21:54.109" v="41" actId="6549"/>
          <ac:spMkLst>
            <pc:docMk/>
            <pc:sldMk cId="2336033998" sldId="470"/>
            <ac:spMk id="4" creationId="{00000000-0000-0000-0000-000000000000}"/>
          </ac:spMkLst>
        </pc:spChg>
      </pc:sldChg>
      <pc:sldChg chg="modSp add mod ord">
        <pc:chgData name="Aaron Higgins" userId="dbd0284b-41fb-4817-a474-e5ef9dd56494" providerId="ADAL" clId="{8AFF245E-AA17-47CF-9A79-FE765C6C5A57}" dt="2020-07-14T13:27:12.524" v="3" actId="1076"/>
        <pc:sldMkLst>
          <pc:docMk/>
          <pc:sldMk cId="4190969026" sldId="481"/>
        </pc:sldMkLst>
        <pc:spChg chg="mod">
          <ac:chgData name="Aaron Higgins" userId="dbd0284b-41fb-4817-a474-e5ef9dd56494" providerId="ADAL" clId="{8AFF245E-AA17-47CF-9A79-FE765C6C5A57}" dt="2020-07-14T13:27:12.524" v="3" actId="1076"/>
          <ac:spMkLst>
            <pc:docMk/>
            <pc:sldMk cId="4190969026" sldId="481"/>
            <ac:spMk id="8" creationId="{A7861869-29D9-47FB-B56A-8571FD50BCDF}"/>
          </ac:spMkLst>
        </pc:spChg>
      </pc:sldChg>
      <pc:sldChg chg="addSp delSp modSp add mod modTransition">
        <pc:chgData name="Aaron Higgins" userId="dbd0284b-41fb-4817-a474-e5ef9dd56494" providerId="ADAL" clId="{8AFF245E-AA17-47CF-9A79-FE765C6C5A57}" dt="2020-07-14T19:54:13.665" v="40"/>
        <pc:sldMkLst>
          <pc:docMk/>
          <pc:sldMk cId="2038658217" sldId="485"/>
        </pc:sldMkLst>
        <pc:spChg chg="mod ord">
          <ac:chgData name="Aaron Higgins" userId="dbd0284b-41fb-4817-a474-e5ef9dd56494" providerId="ADAL" clId="{8AFF245E-AA17-47CF-9A79-FE765C6C5A57}" dt="2020-07-14T19:35:17.080" v="36" actId="1036"/>
          <ac:spMkLst>
            <pc:docMk/>
            <pc:sldMk cId="2038658217" sldId="485"/>
            <ac:spMk id="2" creationId="{00000000-0000-0000-0000-000000000000}"/>
          </ac:spMkLst>
        </pc:spChg>
        <pc:picChg chg="add del mod">
          <ac:chgData name="Aaron Higgins" userId="dbd0284b-41fb-4817-a474-e5ef9dd56494" providerId="ADAL" clId="{8AFF245E-AA17-47CF-9A79-FE765C6C5A57}" dt="2020-07-14T19:34:15.155" v="20" actId="478"/>
          <ac:picMkLst>
            <pc:docMk/>
            <pc:sldMk cId="2038658217" sldId="485"/>
            <ac:picMk id="3" creationId="{A99DFE43-24EB-452F-B5B3-083D47BE3115}"/>
          </ac:picMkLst>
        </pc:picChg>
        <pc:picChg chg="del mod">
          <ac:chgData name="Aaron Higgins" userId="dbd0284b-41fb-4817-a474-e5ef9dd56494" providerId="ADAL" clId="{8AFF245E-AA17-47CF-9A79-FE765C6C5A57}" dt="2020-07-14T19:30:58.248" v="13" actId="478"/>
          <ac:picMkLst>
            <pc:docMk/>
            <pc:sldMk cId="2038658217" sldId="485"/>
            <ac:picMk id="1026" creationId="{DE8898DC-B5B2-4CB9-803F-4E83C46F4C6F}"/>
          </ac:picMkLst>
        </pc:picChg>
        <pc:picChg chg="add mod">
          <ac:chgData name="Aaron Higgins" userId="dbd0284b-41fb-4817-a474-e5ef9dd56494" providerId="ADAL" clId="{8AFF245E-AA17-47CF-9A79-FE765C6C5A57}" dt="2020-07-14T19:35:37.793" v="37" actId="1076"/>
          <ac:picMkLst>
            <pc:docMk/>
            <pc:sldMk cId="2038658217" sldId="485"/>
            <ac:picMk id="1028" creationId="{091368CC-23FF-4267-B0B9-CE8C461D31C4}"/>
          </ac:picMkLst>
        </pc:picChg>
      </pc:sldChg>
    </pc:docChg>
  </pc:docChgLst>
  <pc:docChgLst>
    <pc:chgData name="Aaron Higgins" userId="dbd0284b-41fb-4817-a474-e5ef9dd56494" providerId="ADAL" clId="{7D18FEE9-B0B1-48F9-8EE5-8035E8CBD1EB}"/>
    <pc:docChg chg="undo custSel addSld delSld modSld">
      <pc:chgData name="Aaron Higgins" userId="dbd0284b-41fb-4817-a474-e5ef9dd56494" providerId="ADAL" clId="{7D18FEE9-B0B1-48F9-8EE5-8035E8CBD1EB}" dt="2022-02-17T15:36:59.306" v="189" actId="1076"/>
      <pc:docMkLst>
        <pc:docMk/>
      </pc:docMkLst>
      <pc:sldChg chg="modSp del mod">
        <pc:chgData name="Aaron Higgins" userId="dbd0284b-41fb-4817-a474-e5ef9dd56494" providerId="ADAL" clId="{7D18FEE9-B0B1-48F9-8EE5-8035E8CBD1EB}" dt="2022-02-17T15:34:26.775" v="172" actId="2696"/>
        <pc:sldMkLst>
          <pc:docMk/>
          <pc:sldMk cId="1956006457" sldId="421"/>
        </pc:sldMkLst>
        <pc:spChg chg="mod">
          <ac:chgData name="Aaron Higgins" userId="dbd0284b-41fb-4817-a474-e5ef9dd56494" providerId="ADAL" clId="{7D18FEE9-B0B1-48F9-8EE5-8035E8CBD1EB}" dt="2022-02-17T15:32:09.772" v="137" actId="27636"/>
          <ac:spMkLst>
            <pc:docMk/>
            <pc:sldMk cId="1956006457" sldId="421"/>
            <ac:spMk id="3" creationId="{00000000-0000-0000-0000-000000000000}"/>
          </ac:spMkLst>
        </pc:spChg>
      </pc:sldChg>
      <pc:sldChg chg="modSp add mod">
        <pc:chgData name="Aaron Higgins" userId="dbd0284b-41fb-4817-a474-e5ef9dd56494" providerId="ADAL" clId="{7D18FEE9-B0B1-48F9-8EE5-8035E8CBD1EB}" dt="2022-02-17T15:30:30.683" v="22" actId="1076"/>
        <pc:sldMkLst>
          <pc:docMk/>
          <pc:sldMk cId="2046757515" sldId="452"/>
        </pc:sldMkLst>
        <pc:spChg chg="mod">
          <ac:chgData name="Aaron Higgins" userId="dbd0284b-41fb-4817-a474-e5ef9dd56494" providerId="ADAL" clId="{7D18FEE9-B0B1-48F9-8EE5-8035E8CBD1EB}" dt="2022-02-17T15:30:15.107" v="19" actId="404"/>
          <ac:spMkLst>
            <pc:docMk/>
            <pc:sldMk cId="2046757515" sldId="452"/>
            <ac:spMk id="2" creationId="{ABE07B59-0492-40D7-8FC4-5FE3396734A7}"/>
          </ac:spMkLst>
        </pc:spChg>
        <pc:spChg chg="mod">
          <ac:chgData name="Aaron Higgins" userId="dbd0284b-41fb-4817-a474-e5ef9dd56494" providerId="ADAL" clId="{7D18FEE9-B0B1-48F9-8EE5-8035E8CBD1EB}" dt="2022-02-17T15:30:23.522" v="20" actId="1076"/>
          <ac:spMkLst>
            <pc:docMk/>
            <pc:sldMk cId="2046757515" sldId="452"/>
            <ac:spMk id="4" creationId="{24765B98-D4C8-41E0-ABD4-410A7AEAF764}"/>
          </ac:spMkLst>
        </pc:spChg>
        <pc:spChg chg="mod">
          <ac:chgData name="Aaron Higgins" userId="dbd0284b-41fb-4817-a474-e5ef9dd56494" providerId="ADAL" clId="{7D18FEE9-B0B1-48F9-8EE5-8035E8CBD1EB}" dt="2022-02-17T15:30:27.887" v="21" actId="1076"/>
          <ac:spMkLst>
            <pc:docMk/>
            <pc:sldMk cId="2046757515" sldId="452"/>
            <ac:spMk id="7" creationId="{AF371E03-738B-4829-AB02-921A64EFF8B6}"/>
          </ac:spMkLst>
        </pc:spChg>
        <pc:spChg chg="mod">
          <ac:chgData name="Aaron Higgins" userId="dbd0284b-41fb-4817-a474-e5ef9dd56494" providerId="ADAL" clId="{7D18FEE9-B0B1-48F9-8EE5-8035E8CBD1EB}" dt="2022-02-17T15:30:30.683" v="22" actId="1076"/>
          <ac:spMkLst>
            <pc:docMk/>
            <pc:sldMk cId="2046757515" sldId="452"/>
            <ac:spMk id="8" creationId="{25DCDDB7-FE58-4DC7-9FEC-945CF934109E}"/>
          </ac:spMkLst>
        </pc:spChg>
        <pc:spChg chg="mod">
          <ac:chgData name="Aaron Higgins" userId="dbd0284b-41fb-4817-a474-e5ef9dd56494" providerId="ADAL" clId="{7D18FEE9-B0B1-48F9-8EE5-8035E8CBD1EB}" dt="2022-02-17T15:30:03.080" v="12" actId="1076"/>
          <ac:spMkLst>
            <pc:docMk/>
            <pc:sldMk cId="2046757515" sldId="452"/>
            <ac:spMk id="10" creationId="{78C0D21F-8424-4E03-814A-EFFC4AD11FD1}"/>
          </ac:spMkLst>
        </pc:spChg>
        <pc:picChg chg="mod">
          <ac:chgData name="Aaron Higgins" userId="dbd0284b-41fb-4817-a474-e5ef9dd56494" providerId="ADAL" clId="{7D18FEE9-B0B1-48F9-8EE5-8035E8CBD1EB}" dt="2022-02-17T15:29:50.485" v="10" actId="1076"/>
          <ac:picMkLst>
            <pc:docMk/>
            <pc:sldMk cId="2046757515" sldId="452"/>
            <ac:picMk id="9" creationId="{EBBC50B1-2ED7-495B-9801-AE4380394B68}"/>
          </ac:picMkLst>
        </pc:picChg>
      </pc:sldChg>
      <pc:sldChg chg="del">
        <pc:chgData name="Aaron Higgins" userId="dbd0284b-41fb-4817-a474-e5ef9dd56494" providerId="ADAL" clId="{7D18FEE9-B0B1-48F9-8EE5-8035E8CBD1EB}" dt="2022-02-17T15:28:15.512" v="1" actId="2696"/>
        <pc:sldMkLst>
          <pc:docMk/>
          <pc:sldMk cId="4190969026" sldId="481"/>
        </pc:sldMkLst>
      </pc:sldChg>
      <pc:sldChg chg="addSp delSp modSp add mod">
        <pc:chgData name="Aaron Higgins" userId="dbd0284b-41fb-4817-a474-e5ef9dd56494" providerId="ADAL" clId="{7D18FEE9-B0B1-48F9-8EE5-8035E8CBD1EB}" dt="2022-02-17T15:36:59.306" v="189" actId="1076"/>
        <pc:sldMkLst>
          <pc:docMk/>
          <pc:sldMk cId="20461691" sldId="758"/>
        </pc:sldMkLst>
        <pc:spChg chg="del mod">
          <ac:chgData name="Aaron Higgins" userId="dbd0284b-41fb-4817-a474-e5ef9dd56494" providerId="ADAL" clId="{7D18FEE9-B0B1-48F9-8EE5-8035E8CBD1EB}" dt="2022-02-17T15:31:01.694" v="27" actId="478"/>
          <ac:spMkLst>
            <pc:docMk/>
            <pc:sldMk cId="20461691" sldId="758"/>
            <ac:spMk id="2" creationId="{ABE07B59-0492-40D7-8FC4-5FE3396734A7}"/>
          </ac:spMkLst>
        </pc:spChg>
        <pc:spChg chg="mod">
          <ac:chgData name="Aaron Higgins" userId="dbd0284b-41fb-4817-a474-e5ef9dd56494" providerId="ADAL" clId="{7D18FEE9-B0B1-48F9-8EE5-8035E8CBD1EB}" dt="2022-02-17T15:34:47.439" v="180" actId="6549"/>
          <ac:spMkLst>
            <pc:docMk/>
            <pc:sldMk cId="20461691" sldId="758"/>
            <ac:spMk id="3" creationId="{B3BDD3D6-4790-4ADA-B5F7-985170F1AB85}"/>
          </ac:spMkLst>
        </pc:spChg>
        <pc:spChg chg="mod">
          <ac:chgData name="Aaron Higgins" userId="dbd0284b-41fb-4817-a474-e5ef9dd56494" providerId="ADAL" clId="{7D18FEE9-B0B1-48F9-8EE5-8035E8CBD1EB}" dt="2022-02-17T15:31:56.897" v="133" actId="1076"/>
          <ac:spMkLst>
            <pc:docMk/>
            <pc:sldMk cId="20461691" sldId="758"/>
            <ac:spMk id="4" creationId="{24765B98-D4C8-41E0-ABD4-410A7AEAF764}"/>
          </ac:spMkLst>
        </pc:spChg>
        <pc:spChg chg="mod">
          <ac:chgData name="Aaron Higgins" userId="dbd0284b-41fb-4817-a474-e5ef9dd56494" providerId="ADAL" clId="{7D18FEE9-B0B1-48F9-8EE5-8035E8CBD1EB}" dt="2022-02-17T15:34:37.015" v="179" actId="20577"/>
          <ac:spMkLst>
            <pc:docMk/>
            <pc:sldMk cId="20461691" sldId="758"/>
            <ac:spMk id="5" creationId="{310802DB-3591-476D-90AB-468C3F8493F3}"/>
          </ac:spMkLst>
        </pc:spChg>
        <pc:spChg chg="mod">
          <ac:chgData name="Aaron Higgins" userId="dbd0284b-41fb-4817-a474-e5ef9dd56494" providerId="ADAL" clId="{7D18FEE9-B0B1-48F9-8EE5-8035E8CBD1EB}" dt="2022-02-17T15:31:56.897" v="133" actId="1076"/>
          <ac:spMkLst>
            <pc:docMk/>
            <pc:sldMk cId="20461691" sldId="758"/>
            <ac:spMk id="7" creationId="{AF371E03-738B-4829-AB02-921A64EFF8B6}"/>
          </ac:spMkLst>
        </pc:spChg>
        <pc:spChg chg="mod">
          <ac:chgData name="Aaron Higgins" userId="dbd0284b-41fb-4817-a474-e5ef9dd56494" providerId="ADAL" clId="{7D18FEE9-B0B1-48F9-8EE5-8035E8CBD1EB}" dt="2022-02-17T15:31:56.897" v="133" actId="1076"/>
          <ac:spMkLst>
            <pc:docMk/>
            <pc:sldMk cId="20461691" sldId="758"/>
            <ac:spMk id="8" creationId="{25DCDDB7-FE58-4DC7-9FEC-945CF934109E}"/>
          </ac:spMkLst>
        </pc:spChg>
        <pc:spChg chg="del mod">
          <ac:chgData name="Aaron Higgins" userId="dbd0284b-41fb-4817-a474-e5ef9dd56494" providerId="ADAL" clId="{7D18FEE9-B0B1-48F9-8EE5-8035E8CBD1EB}" dt="2022-02-17T15:34:48.830" v="181" actId="478"/>
          <ac:spMkLst>
            <pc:docMk/>
            <pc:sldMk cId="20461691" sldId="758"/>
            <ac:spMk id="10" creationId="{78C0D21F-8424-4E03-814A-EFFC4AD11FD1}"/>
          </ac:spMkLst>
        </pc:spChg>
        <pc:spChg chg="add mod">
          <ac:chgData name="Aaron Higgins" userId="dbd0284b-41fb-4817-a474-e5ef9dd56494" providerId="ADAL" clId="{7D18FEE9-B0B1-48F9-8EE5-8035E8CBD1EB}" dt="2022-02-17T15:33:43.827" v="161" actId="14100"/>
          <ac:spMkLst>
            <pc:docMk/>
            <pc:sldMk cId="20461691" sldId="758"/>
            <ac:spMk id="12" creationId="{9A10337A-B1B4-4AE3-820F-BCC5C9660292}"/>
          </ac:spMkLst>
        </pc:spChg>
        <pc:spChg chg="add mod">
          <ac:chgData name="Aaron Higgins" userId="dbd0284b-41fb-4817-a474-e5ef9dd56494" providerId="ADAL" clId="{7D18FEE9-B0B1-48F9-8EE5-8035E8CBD1EB}" dt="2022-02-17T15:34:22.201" v="171" actId="27636"/>
          <ac:spMkLst>
            <pc:docMk/>
            <pc:sldMk cId="20461691" sldId="758"/>
            <ac:spMk id="13" creationId="{A9AAAD06-5704-410C-93FC-A8D1FBACA294}"/>
          </ac:spMkLst>
        </pc:spChg>
        <pc:picChg chg="del mod">
          <ac:chgData name="Aaron Higgins" userId="dbd0284b-41fb-4817-a474-e5ef9dd56494" providerId="ADAL" clId="{7D18FEE9-B0B1-48F9-8EE5-8035E8CBD1EB}" dt="2022-02-17T15:36:34.579" v="183" actId="478"/>
          <ac:picMkLst>
            <pc:docMk/>
            <pc:sldMk cId="20461691" sldId="758"/>
            <ac:picMk id="9" creationId="{EBBC50B1-2ED7-495B-9801-AE4380394B68}"/>
          </ac:picMkLst>
        </pc:picChg>
        <pc:picChg chg="add mod ord">
          <ac:chgData name="Aaron Higgins" userId="dbd0284b-41fb-4817-a474-e5ef9dd56494" providerId="ADAL" clId="{7D18FEE9-B0B1-48F9-8EE5-8035E8CBD1EB}" dt="2022-02-17T15:32:28.404" v="140" actId="29295"/>
          <ac:picMkLst>
            <pc:docMk/>
            <pc:sldMk cId="20461691" sldId="758"/>
            <ac:picMk id="11" creationId="{9ACF1F19-3764-4DAD-BA20-4F9864503592}"/>
          </ac:picMkLst>
        </pc:picChg>
        <pc:picChg chg="add del">
          <ac:chgData name="Aaron Higgins" userId="dbd0284b-41fb-4817-a474-e5ef9dd56494" providerId="ADAL" clId="{7D18FEE9-B0B1-48F9-8EE5-8035E8CBD1EB}" dt="2022-02-17T15:36:36.612" v="185" actId="22"/>
          <ac:picMkLst>
            <pc:docMk/>
            <pc:sldMk cId="20461691" sldId="758"/>
            <ac:picMk id="14" creationId="{786B5649-BCFC-4A38-866F-1DBAA70FAC2C}"/>
          </ac:picMkLst>
        </pc:picChg>
        <pc:picChg chg="add mod">
          <ac:chgData name="Aaron Higgins" userId="dbd0284b-41fb-4817-a474-e5ef9dd56494" providerId="ADAL" clId="{7D18FEE9-B0B1-48F9-8EE5-8035E8CBD1EB}" dt="2022-02-17T15:36:59.306" v="189" actId="1076"/>
          <ac:picMkLst>
            <pc:docMk/>
            <pc:sldMk cId="20461691" sldId="758"/>
            <ac:picMk id="16" creationId="{9EC30B9B-3AFD-44BA-8671-E51D6161DD3C}"/>
          </ac:picMkLst>
        </pc:picChg>
      </pc:sldChg>
    </pc:docChg>
  </pc:docChgLst>
  <pc:docChgLst>
    <pc:chgData name="Jason Crosby" userId="S::jcrosby@shpllc.com::d11f1445-eb28-4fef-8b93-84fce7c78ebd" providerId="AD" clId="Web-{3CEE4D2E-F008-4D71-8289-29712697C05E}"/>
    <pc:docChg chg="modSld">
      <pc:chgData name="Jason Crosby" userId="S::jcrosby@shpllc.com::d11f1445-eb28-4fef-8b93-84fce7c78ebd" providerId="AD" clId="Web-{3CEE4D2E-F008-4D71-8289-29712697C05E}" dt="2020-11-24T16:25:30.459" v="0" actId="1076"/>
      <pc:docMkLst>
        <pc:docMk/>
      </pc:docMkLst>
      <pc:sldChg chg="modSp">
        <pc:chgData name="Jason Crosby" userId="S::jcrosby@shpllc.com::d11f1445-eb28-4fef-8b93-84fce7c78ebd" providerId="AD" clId="Web-{3CEE4D2E-F008-4D71-8289-29712697C05E}" dt="2020-11-24T16:25:30.459" v="0" actId="1076"/>
        <pc:sldMkLst>
          <pc:docMk/>
          <pc:sldMk cId="42721867" sldId="527"/>
        </pc:sldMkLst>
        <pc:spChg chg="mod">
          <ac:chgData name="Jason Crosby" userId="S::jcrosby@shpllc.com::d11f1445-eb28-4fef-8b93-84fce7c78ebd" providerId="AD" clId="Web-{3CEE4D2E-F008-4D71-8289-29712697C05E}" dt="2020-11-24T16:25:30.459" v="0" actId="1076"/>
          <ac:spMkLst>
            <pc:docMk/>
            <pc:sldMk cId="42721867" sldId="527"/>
            <ac:spMk id="4" creationId="{00000000-0000-0000-0000-000000000000}"/>
          </ac:spMkLst>
        </pc:spChg>
      </pc:sldChg>
    </pc:docChg>
  </pc:docChgLst>
  <pc:docChgLst>
    <pc:chgData name="Kelly Mooney" userId="S::kmooney@shpllc.com::253f4b7b-7322-49cb-b5f5-67748d91c656" providerId="AD" clId="Web-{BC2EF8D3-807C-4850-ADF6-A9A24E892705}"/>
    <pc:docChg chg="addSld delSld modSld sldOrd">
      <pc:chgData name="Kelly Mooney" userId="S::kmooney@shpllc.com::253f4b7b-7322-49cb-b5f5-67748d91c656" providerId="AD" clId="Web-{BC2EF8D3-807C-4850-ADF6-A9A24E892705}" dt="2020-12-21T00:34:50.959" v="905" actId="20577"/>
      <pc:docMkLst>
        <pc:docMk/>
      </pc:docMkLst>
      <pc:sldChg chg="del">
        <pc:chgData name="Kelly Mooney" userId="S::kmooney@shpllc.com::253f4b7b-7322-49cb-b5f5-67748d91c656" providerId="AD" clId="Web-{BC2EF8D3-807C-4850-ADF6-A9A24E892705}" dt="2020-12-20T23:25:28.701" v="240"/>
        <pc:sldMkLst>
          <pc:docMk/>
          <pc:sldMk cId="3532357577" sldId="322"/>
        </pc:sldMkLst>
      </pc:sldChg>
      <pc:sldChg chg="modSp">
        <pc:chgData name="Kelly Mooney" userId="S::kmooney@shpllc.com::253f4b7b-7322-49cb-b5f5-67748d91c656" providerId="AD" clId="Web-{BC2EF8D3-807C-4850-ADF6-A9A24E892705}" dt="2020-12-20T14:59:45.812" v="2" actId="20577"/>
        <pc:sldMkLst>
          <pc:docMk/>
          <pc:sldMk cId="4190969026" sldId="481"/>
        </pc:sldMkLst>
        <pc:spChg chg="mod">
          <ac:chgData name="Kelly Mooney" userId="S::kmooney@shpllc.com::253f4b7b-7322-49cb-b5f5-67748d91c656" providerId="AD" clId="Web-{BC2EF8D3-807C-4850-ADF6-A9A24E892705}" dt="2020-12-20T14:59:45.812" v="2" actId="20577"/>
          <ac:spMkLst>
            <pc:docMk/>
            <pc:sldMk cId="4190969026" sldId="481"/>
            <ac:spMk id="5" creationId="{751A36FA-9DFC-4BF7-AC50-8C52958EDE41}"/>
          </ac:spMkLst>
        </pc:spChg>
      </pc:sldChg>
      <pc:sldChg chg="modSp">
        <pc:chgData name="Kelly Mooney" userId="S::kmooney@shpllc.com::253f4b7b-7322-49cb-b5f5-67748d91c656" providerId="AD" clId="Web-{BC2EF8D3-807C-4850-ADF6-A9A24E892705}" dt="2020-12-20T14:59:57.203" v="6" actId="20577"/>
        <pc:sldMkLst>
          <pc:docMk/>
          <pc:sldMk cId="2038658217" sldId="485"/>
        </pc:sldMkLst>
        <pc:spChg chg="mod">
          <ac:chgData name="Kelly Mooney" userId="S::kmooney@shpllc.com::253f4b7b-7322-49cb-b5f5-67748d91c656" providerId="AD" clId="Web-{BC2EF8D3-807C-4850-ADF6-A9A24E892705}" dt="2020-12-20T14:59:57.203" v="6" actId="20577"/>
          <ac:spMkLst>
            <pc:docMk/>
            <pc:sldMk cId="2038658217" sldId="485"/>
            <ac:spMk id="2" creationId="{00000000-0000-0000-0000-000000000000}"/>
          </ac:spMkLst>
        </pc:spChg>
      </pc:sldChg>
      <pc:sldChg chg="del">
        <pc:chgData name="Kelly Mooney" userId="S::kmooney@shpllc.com::253f4b7b-7322-49cb-b5f5-67748d91c656" providerId="AD" clId="Web-{BC2EF8D3-807C-4850-ADF6-A9A24E892705}" dt="2020-12-21T00:19:12.962" v="788"/>
        <pc:sldMkLst>
          <pc:docMk/>
          <pc:sldMk cId="1876692320" sldId="502"/>
        </pc:sldMkLst>
      </pc:sldChg>
      <pc:sldChg chg="del">
        <pc:chgData name="Kelly Mooney" userId="S::kmooney@shpllc.com::253f4b7b-7322-49cb-b5f5-67748d91c656" providerId="AD" clId="Web-{BC2EF8D3-807C-4850-ADF6-A9A24E892705}" dt="2020-12-20T23:27:52.237" v="330"/>
        <pc:sldMkLst>
          <pc:docMk/>
          <pc:sldMk cId="142412853" sldId="504"/>
        </pc:sldMkLst>
      </pc:sldChg>
      <pc:sldChg chg="del">
        <pc:chgData name="Kelly Mooney" userId="S::kmooney@shpllc.com::253f4b7b-7322-49cb-b5f5-67748d91c656" providerId="AD" clId="Web-{BC2EF8D3-807C-4850-ADF6-A9A24E892705}" dt="2020-12-21T00:18:46.352" v="783"/>
        <pc:sldMkLst>
          <pc:docMk/>
          <pc:sldMk cId="316979504" sldId="507"/>
        </pc:sldMkLst>
      </pc:sldChg>
      <pc:sldChg chg="modSp">
        <pc:chgData name="Kelly Mooney" userId="S::kmooney@shpllc.com::253f4b7b-7322-49cb-b5f5-67748d91c656" providerId="AD" clId="Web-{BC2EF8D3-807C-4850-ADF6-A9A24E892705}" dt="2020-12-21T00:15:23.003" v="538" actId="20577"/>
        <pc:sldMkLst>
          <pc:docMk/>
          <pc:sldMk cId="2002079907" sldId="510"/>
        </pc:sldMkLst>
        <pc:spChg chg="mod">
          <ac:chgData name="Kelly Mooney" userId="S::kmooney@shpllc.com::253f4b7b-7322-49cb-b5f5-67748d91c656" providerId="AD" clId="Web-{BC2EF8D3-807C-4850-ADF6-A9A24E892705}" dt="2020-12-21T00:15:23.003" v="538" actId="20577"/>
          <ac:spMkLst>
            <pc:docMk/>
            <pc:sldMk cId="2002079907" sldId="510"/>
            <ac:spMk id="3" creationId="{00000000-0000-0000-0000-000000000000}"/>
          </ac:spMkLst>
        </pc:spChg>
        <pc:spChg chg="mod">
          <ac:chgData name="Kelly Mooney" userId="S::kmooney@shpllc.com::253f4b7b-7322-49cb-b5f5-67748d91c656" providerId="AD" clId="Web-{BC2EF8D3-807C-4850-ADF6-A9A24E892705}" dt="2020-12-21T00:15:15.909" v="536" actId="20577"/>
          <ac:spMkLst>
            <pc:docMk/>
            <pc:sldMk cId="2002079907" sldId="510"/>
            <ac:spMk id="4" creationId="{00000000-0000-0000-0000-000000000000}"/>
          </ac:spMkLst>
        </pc:spChg>
      </pc:sldChg>
      <pc:sldChg chg="del">
        <pc:chgData name="Kelly Mooney" userId="S::kmooney@shpllc.com::253f4b7b-7322-49cb-b5f5-67748d91c656" providerId="AD" clId="Web-{BC2EF8D3-807C-4850-ADF6-A9A24E892705}" dt="2020-12-20T23:27:49.204" v="329"/>
        <pc:sldMkLst>
          <pc:docMk/>
          <pc:sldMk cId="1318143776" sldId="511"/>
        </pc:sldMkLst>
      </pc:sldChg>
      <pc:sldChg chg="del">
        <pc:chgData name="Kelly Mooney" userId="S::kmooney@shpllc.com::253f4b7b-7322-49cb-b5f5-67748d91c656" providerId="AD" clId="Web-{BC2EF8D3-807C-4850-ADF6-A9A24E892705}" dt="2020-12-20T23:27:56.346" v="331"/>
        <pc:sldMkLst>
          <pc:docMk/>
          <pc:sldMk cId="3957175811" sldId="513"/>
        </pc:sldMkLst>
      </pc:sldChg>
      <pc:sldChg chg="del">
        <pc:chgData name="Kelly Mooney" userId="S::kmooney@shpllc.com::253f4b7b-7322-49cb-b5f5-67748d91c656" providerId="AD" clId="Web-{BC2EF8D3-807C-4850-ADF6-A9A24E892705}" dt="2020-12-20T23:28:00.050" v="332"/>
        <pc:sldMkLst>
          <pc:docMk/>
          <pc:sldMk cId="4228162811" sldId="514"/>
        </pc:sldMkLst>
      </pc:sldChg>
      <pc:sldChg chg="del">
        <pc:chgData name="Kelly Mooney" userId="S::kmooney@shpllc.com::253f4b7b-7322-49cb-b5f5-67748d91c656" providerId="AD" clId="Web-{BC2EF8D3-807C-4850-ADF6-A9A24E892705}" dt="2020-12-21T00:19:02.759" v="786"/>
        <pc:sldMkLst>
          <pc:docMk/>
          <pc:sldMk cId="862910771" sldId="515"/>
        </pc:sldMkLst>
      </pc:sldChg>
      <pc:sldChg chg="del">
        <pc:chgData name="Kelly Mooney" userId="S::kmooney@shpllc.com::253f4b7b-7322-49cb-b5f5-67748d91c656" providerId="AD" clId="Web-{BC2EF8D3-807C-4850-ADF6-A9A24E892705}" dt="2020-12-21T00:18:49.884" v="784"/>
        <pc:sldMkLst>
          <pc:docMk/>
          <pc:sldMk cId="191392774" sldId="516"/>
        </pc:sldMkLst>
      </pc:sldChg>
      <pc:sldChg chg="del">
        <pc:chgData name="Kelly Mooney" userId="S::kmooney@shpllc.com::253f4b7b-7322-49cb-b5f5-67748d91c656" providerId="AD" clId="Web-{BC2EF8D3-807C-4850-ADF6-A9A24E892705}" dt="2020-12-21T00:18:56.181" v="785"/>
        <pc:sldMkLst>
          <pc:docMk/>
          <pc:sldMk cId="2740460382" sldId="517"/>
        </pc:sldMkLst>
      </pc:sldChg>
      <pc:sldChg chg="del">
        <pc:chgData name="Kelly Mooney" userId="S::kmooney@shpllc.com::253f4b7b-7322-49cb-b5f5-67748d91c656" providerId="AD" clId="Web-{BC2EF8D3-807C-4850-ADF6-A9A24E892705}" dt="2020-12-21T00:19:08.665" v="787"/>
        <pc:sldMkLst>
          <pc:docMk/>
          <pc:sldMk cId="3378257877" sldId="519"/>
        </pc:sldMkLst>
      </pc:sldChg>
      <pc:sldChg chg="del">
        <pc:chgData name="Kelly Mooney" userId="S::kmooney@shpllc.com::253f4b7b-7322-49cb-b5f5-67748d91c656" providerId="AD" clId="Web-{BC2EF8D3-807C-4850-ADF6-A9A24E892705}" dt="2020-12-21T00:19:56.760" v="791"/>
        <pc:sldMkLst>
          <pc:docMk/>
          <pc:sldMk cId="1629394226" sldId="521"/>
        </pc:sldMkLst>
      </pc:sldChg>
      <pc:sldChg chg="del">
        <pc:chgData name="Kelly Mooney" userId="S::kmooney@shpllc.com::253f4b7b-7322-49cb-b5f5-67748d91c656" providerId="AD" clId="Web-{BC2EF8D3-807C-4850-ADF6-A9A24E892705}" dt="2020-12-20T23:27:43.095" v="328"/>
        <pc:sldMkLst>
          <pc:docMk/>
          <pc:sldMk cId="3551106565" sldId="525"/>
        </pc:sldMkLst>
      </pc:sldChg>
      <pc:sldChg chg="del">
        <pc:chgData name="Kelly Mooney" userId="S::kmooney@shpllc.com::253f4b7b-7322-49cb-b5f5-67748d91c656" providerId="AD" clId="Web-{BC2EF8D3-807C-4850-ADF6-A9A24E892705}" dt="2020-12-20T23:28:15.425" v="334"/>
        <pc:sldMkLst>
          <pc:docMk/>
          <pc:sldMk cId="3119953272" sldId="526"/>
        </pc:sldMkLst>
      </pc:sldChg>
      <pc:sldChg chg="modSp">
        <pc:chgData name="Kelly Mooney" userId="S::kmooney@shpllc.com::253f4b7b-7322-49cb-b5f5-67748d91c656" providerId="AD" clId="Web-{BC2EF8D3-807C-4850-ADF6-A9A24E892705}" dt="2020-12-21T00:34:27.771" v="899" actId="20577"/>
        <pc:sldMkLst>
          <pc:docMk/>
          <pc:sldMk cId="42721867" sldId="527"/>
        </pc:sldMkLst>
        <pc:spChg chg="mod">
          <ac:chgData name="Kelly Mooney" userId="S::kmooney@shpllc.com::253f4b7b-7322-49cb-b5f5-67748d91c656" providerId="AD" clId="Web-{BC2EF8D3-807C-4850-ADF6-A9A24E892705}" dt="2020-12-20T15:00:36.407" v="48" actId="20577"/>
          <ac:spMkLst>
            <pc:docMk/>
            <pc:sldMk cId="42721867" sldId="527"/>
            <ac:spMk id="3" creationId="{00000000-0000-0000-0000-000000000000}"/>
          </ac:spMkLst>
        </pc:spChg>
        <pc:spChg chg="mod">
          <ac:chgData name="Kelly Mooney" userId="S::kmooney@shpllc.com::253f4b7b-7322-49cb-b5f5-67748d91c656" providerId="AD" clId="Web-{BC2EF8D3-807C-4850-ADF6-A9A24E892705}" dt="2020-12-21T00:34:27.771" v="899" actId="20577"/>
          <ac:spMkLst>
            <pc:docMk/>
            <pc:sldMk cId="42721867" sldId="527"/>
            <ac:spMk id="4" creationId="{00000000-0000-0000-0000-000000000000}"/>
          </ac:spMkLst>
        </pc:spChg>
      </pc:sldChg>
      <pc:sldChg chg="del">
        <pc:chgData name="Kelly Mooney" userId="S::kmooney@shpllc.com::253f4b7b-7322-49cb-b5f5-67748d91c656" providerId="AD" clId="Web-{BC2EF8D3-807C-4850-ADF6-A9A24E892705}" dt="2020-12-21T00:14:33.299" v="486"/>
        <pc:sldMkLst>
          <pc:docMk/>
          <pc:sldMk cId="591979572" sldId="528"/>
        </pc:sldMkLst>
      </pc:sldChg>
      <pc:sldChg chg="modSp">
        <pc:chgData name="Kelly Mooney" userId="S::kmooney@shpllc.com::253f4b7b-7322-49cb-b5f5-67748d91c656" providerId="AD" clId="Web-{BC2EF8D3-807C-4850-ADF6-A9A24E892705}" dt="2020-12-20T23:24:54.122" v="239" actId="20577"/>
        <pc:sldMkLst>
          <pc:docMk/>
          <pc:sldMk cId="407384778" sldId="530"/>
        </pc:sldMkLst>
        <pc:spChg chg="mod">
          <ac:chgData name="Kelly Mooney" userId="S::kmooney@shpllc.com::253f4b7b-7322-49cb-b5f5-67748d91c656" providerId="AD" clId="Web-{BC2EF8D3-807C-4850-ADF6-A9A24E892705}" dt="2020-12-20T23:24:54.122" v="239" actId="20577"/>
          <ac:spMkLst>
            <pc:docMk/>
            <pc:sldMk cId="407384778" sldId="530"/>
            <ac:spMk id="4" creationId="{00000000-0000-0000-0000-000000000000}"/>
          </ac:spMkLst>
        </pc:spChg>
      </pc:sldChg>
      <pc:sldChg chg="del">
        <pc:chgData name="Kelly Mooney" userId="S::kmooney@shpllc.com::253f4b7b-7322-49cb-b5f5-67748d91c656" providerId="AD" clId="Web-{BC2EF8D3-807C-4850-ADF6-A9A24E892705}" dt="2020-12-20T23:28:07.940" v="333"/>
        <pc:sldMkLst>
          <pc:docMk/>
          <pc:sldMk cId="2699195570" sldId="533"/>
        </pc:sldMkLst>
      </pc:sldChg>
      <pc:sldChg chg="del">
        <pc:chgData name="Kelly Mooney" userId="S::kmooney@shpllc.com::253f4b7b-7322-49cb-b5f5-67748d91c656" providerId="AD" clId="Web-{BC2EF8D3-807C-4850-ADF6-A9A24E892705}" dt="2020-12-21T00:18:35.961" v="781"/>
        <pc:sldMkLst>
          <pc:docMk/>
          <pc:sldMk cId="2194373486" sldId="534"/>
        </pc:sldMkLst>
      </pc:sldChg>
      <pc:sldChg chg="modSp">
        <pc:chgData name="Kelly Mooney" userId="S::kmooney@shpllc.com::253f4b7b-7322-49cb-b5f5-67748d91c656" providerId="AD" clId="Web-{BC2EF8D3-807C-4850-ADF6-A9A24E892705}" dt="2020-12-21T00:18:30.789" v="778" actId="20577"/>
        <pc:sldMkLst>
          <pc:docMk/>
          <pc:sldMk cId="4047680129" sldId="535"/>
        </pc:sldMkLst>
        <pc:spChg chg="mod">
          <ac:chgData name="Kelly Mooney" userId="S::kmooney@shpllc.com::253f4b7b-7322-49cb-b5f5-67748d91c656" providerId="AD" clId="Web-{BC2EF8D3-807C-4850-ADF6-A9A24E892705}" dt="2020-12-21T00:18:30.789" v="778" actId="20577"/>
          <ac:spMkLst>
            <pc:docMk/>
            <pc:sldMk cId="4047680129" sldId="535"/>
            <ac:spMk id="3" creationId="{00000000-0000-0000-0000-000000000000}"/>
          </ac:spMkLst>
        </pc:spChg>
      </pc:sldChg>
      <pc:sldChg chg="del">
        <pc:chgData name="Kelly Mooney" userId="S::kmooney@shpllc.com::253f4b7b-7322-49cb-b5f5-67748d91c656" providerId="AD" clId="Web-{BC2EF8D3-807C-4850-ADF6-A9A24E892705}" dt="2020-12-20T23:27:39.485" v="327"/>
        <pc:sldMkLst>
          <pc:docMk/>
          <pc:sldMk cId="411236563" sldId="537"/>
        </pc:sldMkLst>
      </pc:sldChg>
      <pc:sldChg chg="del">
        <pc:chgData name="Kelly Mooney" userId="S::kmooney@shpllc.com::253f4b7b-7322-49cb-b5f5-67748d91c656" providerId="AD" clId="Web-{BC2EF8D3-807C-4850-ADF6-A9A24E892705}" dt="2020-12-21T00:18:41.962" v="782"/>
        <pc:sldMkLst>
          <pc:docMk/>
          <pc:sldMk cId="441454007" sldId="538"/>
        </pc:sldMkLst>
      </pc:sldChg>
      <pc:sldChg chg="modSp">
        <pc:chgData name="Kelly Mooney" userId="S::kmooney@shpllc.com::253f4b7b-7322-49cb-b5f5-67748d91c656" providerId="AD" clId="Web-{BC2EF8D3-807C-4850-ADF6-A9A24E892705}" dt="2020-12-21T00:34:50.959" v="904" actId="20577"/>
        <pc:sldMkLst>
          <pc:docMk/>
          <pc:sldMk cId="1302764178" sldId="539"/>
        </pc:sldMkLst>
        <pc:spChg chg="mod">
          <ac:chgData name="Kelly Mooney" userId="S::kmooney@shpllc.com::253f4b7b-7322-49cb-b5f5-67748d91c656" providerId="AD" clId="Web-{BC2EF8D3-807C-4850-ADF6-A9A24E892705}" dt="2020-12-21T00:34:50.959" v="904" actId="20577"/>
          <ac:spMkLst>
            <pc:docMk/>
            <pc:sldMk cId="1302764178" sldId="539"/>
            <ac:spMk id="3" creationId="{00000000-0000-0000-0000-000000000000}"/>
          </ac:spMkLst>
        </pc:spChg>
      </pc:sldChg>
      <pc:sldChg chg="modSp add replId">
        <pc:chgData name="Kelly Mooney" userId="S::kmooney@shpllc.com::253f4b7b-7322-49cb-b5f5-67748d91c656" providerId="AD" clId="Web-{BC2EF8D3-807C-4850-ADF6-A9A24E892705}" dt="2020-12-21T00:20:10.198" v="815" actId="20577"/>
        <pc:sldMkLst>
          <pc:docMk/>
          <pc:sldMk cId="745727690" sldId="540"/>
        </pc:sldMkLst>
        <pc:spChg chg="mod">
          <ac:chgData name="Kelly Mooney" userId="S::kmooney@shpllc.com::253f4b7b-7322-49cb-b5f5-67748d91c656" providerId="AD" clId="Web-{BC2EF8D3-807C-4850-ADF6-A9A24E892705}" dt="2020-12-20T23:25:51.045" v="248" actId="20577"/>
          <ac:spMkLst>
            <pc:docMk/>
            <pc:sldMk cId="745727690" sldId="540"/>
            <ac:spMk id="3" creationId="{00000000-0000-0000-0000-000000000000}"/>
          </ac:spMkLst>
        </pc:spChg>
        <pc:spChg chg="mod">
          <ac:chgData name="Kelly Mooney" userId="S::kmooney@shpllc.com::253f4b7b-7322-49cb-b5f5-67748d91c656" providerId="AD" clId="Web-{BC2EF8D3-807C-4850-ADF6-A9A24E892705}" dt="2020-12-21T00:20:10.198" v="815" actId="20577"/>
          <ac:spMkLst>
            <pc:docMk/>
            <pc:sldMk cId="745727690" sldId="540"/>
            <ac:spMk id="4" creationId="{00000000-0000-0000-0000-000000000000}"/>
          </ac:spMkLst>
        </pc:spChg>
      </pc:sldChg>
      <pc:sldChg chg="modSp add replId">
        <pc:chgData name="Kelly Mooney" userId="S::kmooney@shpllc.com::253f4b7b-7322-49cb-b5f5-67748d91c656" providerId="AD" clId="Web-{BC2EF8D3-807C-4850-ADF6-A9A24E892705}" dt="2020-12-21T00:15:54.348" v="544" actId="20577"/>
        <pc:sldMkLst>
          <pc:docMk/>
          <pc:sldMk cId="3262815300" sldId="541"/>
        </pc:sldMkLst>
        <pc:spChg chg="mod">
          <ac:chgData name="Kelly Mooney" userId="S::kmooney@shpllc.com::253f4b7b-7322-49cb-b5f5-67748d91c656" providerId="AD" clId="Web-{BC2EF8D3-807C-4850-ADF6-A9A24E892705}" dt="2020-12-21T00:15:54.348" v="544" actId="20577"/>
          <ac:spMkLst>
            <pc:docMk/>
            <pc:sldMk cId="3262815300" sldId="541"/>
            <ac:spMk id="3" creationId="{00000000-0000-0000-0000-000000000000}"/>
          </ac:spMkLst>
        </pc:spChg>
        <pc:spChg chg="mod">
          <ac:chgData name="Kelly Mooney" userId="S::kmooney@shpllc.com::253f4b7b-7322-49cb-b5f5-67748d91c656" providerId="AD" clId="Web-{BC2EF8D3-807C-4850-ADF6-A9A24E892705}" dt="2020-12-20T23:37:42.378" v="375" actId="20577"/>
          <ac:spMkLst>
            <pc:docMk/>
            <pc:sldMk cId="3262815300" sldId="541"/>
            <ac:spMk id="4" creationId="{00000000-0000-0000-0000-000000000000}"/>
          </ac:spMkLst>
        </pc:spChg>
      </pc:sldChg>
      <pc:sldChg chg="modSp add replId">
        <pc:chgData name="Kelly Mooney" userId="S::kmooney@shpllc.com::253f4b7b-7322-49cb-b5f5-67748d91c656" providerId="AD" clId="Web-{BC2EF8D3-807C-4850-ADF6-A9A24E892705}" dt="2020-12-21T00:16:09.692" v="568" actId="20577"/>
        <pc:sldMkLst>
          <pc:docMk/>
          <pc:sldMk cId="850016540" sldId="542"/>
        </pc:sldMkLst>
        <pc:spChg chg="mod">
          <ac:chgData name="Kelly Mooney" userId="S::kmooney@shpllc.com::253f4b7b-7322-49cb-b5f5-67748d91c656" providerId="AD" clId="Web-{BC2EF8D3-807C-4850-ADF6-A9A24E892705}" dt="2020-12-21T00:16:09.692" v="568" actId="20577"/>
          <ac:spMkLst>
            <pc:docMk/>
            <pc:sldMk cId="850016540" sldId="542"/>
            <ac:spMk id="3" creationId="{00000000-0000-0000-0000-000000000000}"/>
          </ac:spMkLst>
        </pc:spChg>
        <pc:spChg chg="mod">
          <ac:chgData name="Kelly Mooney" userId="S::kmooney@shpllc.com::253f4b7b-7322-49cb-b5f5-67748d91c656" providerId="AD" clId="Web-{BC2EF8D3-807C-4850-ADF6-A9A24E892705}" dt="2020-12-20T23:40:15.460" v="382" actId="20577"/>
          <ac:spMkLst>
            <pc:docMk/>
            <pc:sldMk cId="850016540" sldId="542"/>
            <ac:spMk id="4" creationId="{00000000-0000-0000-0000-000000000000}"/>
          </ac:spMkLst>
        </pc:spChg>
      </pc:sldChg>
      <pc:sldChg chg="modSp add replId">
        <pc:chgData name="Kelly Mooney" userId="S::kmooney@shpllc.com::253f4b7b-7322-49cb-b5f5-67748d91c656" providerId="AD" clId="Web-{BC2EF8D3-807C-4850-ADF6-A9A24E892705}" dt="2020-12-21T00:16:46.021" v="600" actId="20577"/>
        <pc:sldMkLst>
          <pc:docMk/>
          <pc:sldMk cId="3429636270" sldId="543"/>
        </pc:sldMkLst>
        <pc:spChg chg="mod">
          <ac:chgData name="Kelly Mooney" userId="S::kmooney@shpllc.com::253f4b7b-7322-49cb-b5f5-67748d91c656" providerId="AD" clId="Web-{BC2EF8D3-807C-4850-ADF6-A9A24E892705}" dt="2020-12-21T00:16:46.021" v="600" actId="20577"/>
          <ac:spMkLst>
            <pc:docMk/>
            <pc:sldMk cId="3429636270" sldId="543"/>
            <ac:spMk id="3" creationId="{00000000-0000-0000-0000-000000000000}"/>
          </ac:spMkLst>
        </pc:spChg>
        <pc:spChg chg="mod">
          <ac:chgData name="Kelly Mooney" userId="S::kmooney@shpllc.com::253f4b7b-7322-49cb-b5f5-67748d91c656" providerId="AD" clId="Web-{BC2EF8D3-807C-4850-ADF6-A9A24E892705}" dt="2020-12-20T23:41:13.665" v="394" actId="20577"/>
          <ac:spMkLst>
            <pc:docMk/>
            <pc:sldMk cId="3429636270" sldId="543"/>
            <ac:spMk id="4" creationId="{00000000-0000-0000-0000-000000000000}"/>
          </ac:spMkLst>
        </pc:spChg>
      </pc:sldChg>
      <pc:sldChg chg="modSp add replId">
        <pc:chgData name="Kelly Mooney" userId="S::kmooney@shpllc.com::253f4b7b-7322-49cb-b5f5-67748d91c656" providerId="AD" clId="Web-{BC2EF8D3-807C-4850-ADF6-A9A24E892705}" dt="2020-12-21T00:16:35.240" v="591" actId="20577"/>
        <pc:sldMkLst>
          <pc:docMk/>
          <pc:sldMk cId="3044163274" sldId="544"/>
        </pc:sldMkLst>
        <pc:spChg chg="mod">
          <ac:chgData name="Kelly Mooney" userId="S::kmooney@shpllc.com::253f4b7b-7322-49cb-b5f5-67748d91c656" providerId="AD" clId="Web-{BC2EF8D3-807C-4850-ADF6-A9A24E892705}" dt="2020-12-21T00:16:35.240" v="591" actId="20577"/>
          <ac:spMkLst>
            <pc:docMk/>
            <pc:sldMk cId="3044163274" sldId="544"/>
            <ac:spMk id="3" creationId="{00000000-0000-0000-0000-000000000000}"/>
          </ac:spMkLst>
        </pc:spChg>
        <pc:spChg chg="mod">
          <ac:chgData name="Kelly Mooney" userId="S::kmooney@shpllc.com::253f4b7b-7322-49cb-b5f5-67748d91c656" providerId="AD" clId="Web-{BC2EF8D3-807C-4850-ADF6-A9A24E892705}" dt="2020-12-20T23:40:47.571" v="389" actId="20577"/>
          <ac:spMkLst>
            <pc:docMk/>
            <pc:sldMk cId="3044163274" sldId="544"/>
            <ac:spMk id="4" creationId="{00000000-0000-0000-0000-000000000000}"/>
          </ac:spMkLst>
        </pc:spChg>
      </pc:sldChg>
      <pc:sldChg chg="modSp add replId">
        <pc:chgData name="Kelly Mooney" userId="S::kmooney@shpllc.com::253f4b7b-7322-49cb-b5f5-67748d91c656" providerId="AD" clId="Web-{BC2EF8D3-807C-4850-ADF6-A9A24E892705}" dt="2020-12-21T00:17:01.615" v="635" actId="20577"/>
        <pc:sldMkLst>
          <pc:docMk/>
          <pc:sldMk cId="3687253443" sldId="545"/>
        </pc:sldMkLst>
        <pc:spChg chg="mod">
          <ac:chgData name="Kelly Mooney" userId="S::kmooney@shpllc.com::253f4b7b-7322-49cb-b5f5-67748d91c656" providerId="AD" clId="Web-{BC2EF8D3-807C-4850-ADF6-A9A24E892705}" dt="2020-12-21T00:17:01.615" v="635" actId="20577"/>
          <ac:spMkLst>
            <pc:docMk/>
            <pc:sldMk cId="3687253443" sldId="545"/>
            <ac:spMk id="3" creationId="{00000000-0000-0000-0000-000000000000}"/>
          </ac:spMkLst>
        </pc:spChg>
        <pc:spChg chg="mod">
          <ac:chgData name="Kelly Mooney" userId="S::kmooney@shpllc.com::253f4b7b-7322-49cb-b5f5-67748d91c656" providerId="AD" clId="Web-{BC2EF8D3-807C-4850-ADF6-A9A24E892705}" dt="2020-12-20T23:46:15.048" v="441" actId="20577"/>
          <ac:spMkLst>
            <pc:docMk/>
            <pc:sldMk cId="3687253443" sldId="545"/>
            <ac:spMk id="4" creationId="{00000000-0000-0000-0000-000000000000}"/>
          </ac:spMkLst>
        </pc:spChg>
      </pc:sldChg>
      <pc:sldChg chg="modSp add replId">
        <pc:chgData name="Kelly Mooney" userId="S::kmooney@shpllc.com::253f4b7b-7322-49cb-b5f5-67748d91c656" providerId="AD" clId="Web-{BC2EF8D3-807C-4850-ADF6-A9A24E892705}" dt="2020-12-21T00:02:10.781" v="470" actId="20577"/>
        <pc:sldMkLst>
          <pc:docMk/>
          <pc:sldMk cId="2767929239" sldId="546"/>
        </pc:sldMkLst>
        <pc:spChg chg="mod">
          <ac:chgData name="Kelly Mooney" userId="S::kmooney@shpllc.com::253f4b7b-7322-49cb-b5f5-67748d91c656" providerId="AD" clId="Web-{BC2EF8D3-807C-4850-ADF6-A9A24E892705}" dt="2020-12-20T23:46:34.158" v="458" actId="20577"/>
          <ac:spMkLst>
            <pc:docMk/>
            <pc:sldMk cId="2767929239" sldId="546"/>
            <ac:spMk id="3" creationId="{00000000-0000-0000-0000-000000000000}"/>
          </ac:spMkLst>
        </pc:spChg>
        <pc:spChg chg="mod">
          <ac:chgData name="Kelly Mooney" userId="S::kmooney@shpllc.com::253f4b7b-7322-49cb-b5f5-67748d91c656" providerId="AD" clId="Web-{BC2EF8D3-807C-4850-ADF6-A9A24E892705}" dt="2020-12-21T00:02:10.781" v="470" actId="20577"/>
          <ac:spMkLst>
            <pc:docMk/>
            <pc:sldMk cId="2767929239" sldId="546"/>
            <ac:spMk id="4" creationId="{00000000-0000-0000-0000-000000000000}"/>
          </ac:spMkLst>
        </pc:spChg>
      </pc:sldChg>
      <pc:sldChg chg="modSp add replId">
        <pc:chgData name="Kelly Mooney" userId="S::kmooney@shpllc.com::253f4b7b-7322-49cb-b5f5-67748d91c656" providerId="AD" clId="Web-{BC2EF8D3-807C-4850-ADF6-A9A24E892705}" dt="2020-12-21T00:17:13.069" v="644" actId="20577"/>
        <pc:sldMkLst>
          <pc:docMk/>
          <pc:sldMk cId="3687756990" sldId="547"/>
        </pc:sldMkLst>
        <pc:spChg chg="mod">
          <ac:chgData name="Kelly Mooney" userId="S::kmooney@shpllc.com::253f4b7b-7322-49cb-b5f5-67748d91c656" providerId="AD" clId="Web-{BC2EF8D3-807C-4850-ADF6-A9A24E892705}" dt="2020-12-21T00:17:13.069" v="644" actId="20577"/>
          <ac:spMkLst>
            <pc:docMk/>
            <pc:sldMk cId="3687756990" sldId="547"/>
            <ac:spMk id="3" creationId="{00000000-0000-0000-0000-000000000000}"/>
          </ac:spMkLst>
        </pc:spChg>
        <pc:spChg chg="mod">
          <ac:chgData name="Kelly Mooney" userId="S::kmooney@shpllc.com::253f4b7b-7322-49cb-b5f5-67748d91c656" providerId="AD" clId="Web-{BC2EF8D3-807C-4850-ADF6-A9A24E892705}" dt="2020-12-20T23:44:38.390" v="435" actId="20577"/>
          <ac:spMkLst>
            <pc:docMk/>
            <pc:sldMk cId="3687756990" sldId="547"/>
            <ac:spMk id="4" creationId="{00000000-0000-0000-0000-000000000000}"/>
          </ac:spMkLst>
        </pc:spChg>
      </pc:sldChg>
      <pc:sldChg chg="modSp add replId">
        <pc:chgData name="Kelly Mooney" userId="S::kmooney@shpllc.com::253f4b7b-7322-49cb-b5f5-67748d91c656" providerId="AD" clId="Web-{BC2EF8D3-807C-4850-ADF6-A9A24E892705}" dt="2020-12-21T00:17:36.710" v="708" actId="20577"/>
        <pc:sldMkLst>
          <pc:docMk/>
          <pc:sldMk cId="896206028" sldId="548"/>
        </pc:sldMkLst>
        <pc:spChg chg="mod">
          <ac:chgData name="Kelly Mooney" userId="S::kmooney@shpllc.com::253f4b7b-7322-49cb-b5f5-67748d91c656" providerId="AD" clId="Web-{BC2EF8D3-807C-4850-ADF6-A9A24E892705}" dt="2020-12-21T00:17:36.710" v="708" actId="20577"/>
          <ac:spMkLst>
            <pc:docMk/>
            <pc:sldMk cId="896206028" sldId="548"/>
            <ac:spMk id="3" creationId="{00000000-0000-0000-0000-000000000000}"/>
          </ac:spMkLst>
        </pc:spChg>
        <pc:spChg chg="mod">
          <ac:chgData name="Kelly Mooney" userId="S::kmooney@shpllc.com::253f4b7b-7322-49cb-b5f5-67748d91c656" providerId="AD" clId="Web-{BC2EF8D3-807C-4850-ADF6-A9A24E892705}" dt="2020-12-21T00:02:35.782" v="480" actId="20577"/>
          <ac:spMkLst>
            <pc:docMk/>
            <pc:sldMk cId="896206028" sldId="548"/>
            <ac:spMk id="4" creationId="{00000000-0000-0000-0000-000000000000}"/>
          </ac:spMkLst>
        </pc:spChg>
      </pc:sldChg>
      <pc:sldChg chg="add del replId">
        <pc:chgData name="Kelly Mooney" userId="S::kmooney@shpllc.com::253f4b7b-7322-49cb-b5f5-67748d91c656" providerId="AD" clId="Web-{BC2EF8D3-807C-4850-ADF6-A9A24E892705}" dt="2020-12-21T00:17:49.866" v="712"/>
        <pc:sldMkLst>
          <pc:docMk/>
          <pc:sldMk cId="3530333785" sldId="549"/>
        </pc:sldMkLst>
      </pc:sldChg>
      <pc:sldChg chg="modSp add replId">
        <pc:chgData name="Kelly Mooney" userId="S::kmooney@shpllc.com::253f4b7b-7322-49cb-b5f5-67748d91c656" providerId="AD" clId="Web-{BC2EF8D3-807C-4850-ADF6-A9A24E892705}" dt="2020-12-21T00:18:15.805" v="771" actId="20577"/>
        <pc:sldMkLst>
          <pc:docMk/>
          <pc:sldMk cId="766714007" sldId="550"/>
        </pc:sldMkLst>
        <pc:spChg chg="mod">
          <ac:chgData name="Kelly Mooney" userId="S::kmooney@shpllc.com::253f4b7b-7322-49cb-b5f5-67748d91c656" providerId="AD" clId="Web-{BC2EF8D3-807C-4850-ADF6-A9A24E892705}" dt="2020-12-21T00:18:15.805" v="771" actId="20577"/>
          <ac:spMkLst>
            <pc:docMk/>
            <pc:sldMk cId="766714007" sldId="550"/>
            <ac:spMk id="3" creationId="{00000000-0000-0000-0000-000000000000}"/>
          </ac:spMkLst>
        </pc:spChg>
        <pc:spChg chg="mod">
          <ac:chgData name="Kelly Mooney" userId="S::kmooney@shpllc.com::253f4b7b-7322-49cb-b5f5-67748d91c656" providerId="AD" clId="Web-{BC2EF8D3-807C-4850-ADF6-A9A24E892705}" dt="2020-12-21T00:14:22.845" v="485" actId="20577"/>
          <ac:spMkLst>
            <pc:docMk/>
            <pc:sldMk cId="766714007" sldId="550"/>
            <ac:spMk id="4" creationId="{00000000-0000-0000-0000-000000000000}"/>
          </ac:spMkLst>
        </pc:spChg>
      </pc:sldChg>
      <pc:sldChg chg="add ord replId">
        <pc:chgData name="Kelly Mooney" userId="S::kmooney@shpllc.com::253f4b7b-7322-49cb-b5f5-67748d91c656" providerId="AD" clId="Web-{BC2EF8D3-807C-4850-ADF6-A9A24E892705}" dt="2020-12-21T00:19:48.557" v="790"/>
        <pc:sldMkLst>
          <pc:docMk/>
          <pc:sldMk cId="3589881413" sldId="551"/>
        </pc:sldMkLst>
      </pc:sldChg>
    </pc:docChg>
  </pc:docChgLst>
  <pc:docChgLst>
    <pc:chgData name="Aaron Higgins" userId="dbd0284b-41fb-4817-a474-e5ef9dd56494" providerId="ADAL" clId="{EDCEB527-EA96-4F31-9D51-E9BD30A241E8}"/>
    <pc:docChg chg="custSel addSld modSld">
      <pc:chgData name="Aaron Higgins" userId="dbd0284b-41fb-4817-a474-e5ef9dd56494" providerId="ADAL" clId="{EDCEB527-EA96-4F31-9D51-E9BD30A241E8}" dt="2020-11-24T16:29:55.195" v="108" actId="20577"/>
      <pc:docMkLst>
        <pc:docMk/>
      </pc:docMkLst>
      <pc:sldChg chg="modSp add mod">
        <pc:chgData name="Aaron Higgins" userId="dbd0284b-41fb-4817-a474-e5ef9dd56494" providerId="ADAL" clId="{EDCEB527-EA96-4F31-9D51-E9BD30A241E8}" dt="2020-11-24T16:29:55.195" v="108" actId="20577"/>
        <pc:sldMkLst>
          <pc:docMk/>
          <pc:sldMk cId="3532357577" sldId="322"/>
        </pc:sldMkLst>
        <pc:spChg chg="mod">
          <ac:chgData name="Aaron Higgins" userId="dbd0284b-41fb-4817-a474-e5ef9dd56494" providerId="ADAL" clId="{EDCEB527-EA96-4F31-9D51-E9BD30A241E8}" dt="2020-11-24T16:29:55.195" v="108" actId="20577"/>
          <ac:spMkLst>
            <pc:docMk/>
            <pc:sldMk cId="3532357577" sldId="322"/>
            <ac:spMk id="4" creationId="{00000000-0000-0000-0000-000000000000}"/>
          </ac:spMkLst>
        </pc:spChg>
      </pc:sldChg>
      <pc:sldChg chg="modSp mod">
        <pc:chgData name="Aaron Higgins" userId="dbd0284b-41fb-4817-a474-e5ef9dd56494" providerId="ADAL" clId="{EDCEB527-EA96-4F31-9D51-E9BD30A241E8}" dt="2020-11-24T16:27:26.561" v="9" actId="1076"/>
        <pc:sldMkLst>
          <pc:docMk/>
          <pc:sldMk cId="4228162811" sldId="514"/>
        </pc:sldMkLst>
        <pc:spChg chg="mod">
          <ac:chgData name="Aaron Higgins" userId="dbd0284b-41fb-4817-a474-e5ef9dd56494" providerId="ADAL" clId="{EDCEB527-EA96-4F31-9D51-E9BD30A241E8}" dt="2020-11-24T16:27:26.561" v="9" actId="1076"/>
          <ac:spMkLst>
            <pc:docMk/>
            <pc:sldMk cId="4228162811" sldId="514"/>
            <ac:spMk id="3" creationId="{00000000-0000-0000-0000-000000000000}"/>
          </ac:spMkLst>
        </pc:spChg>
        <pc:spChg chg="mod">
          <ac:chgData name="Aaron Higgins" userId="dbd0284b-41fb-4817-a474-e5ef9dd56494" providerId="ADAL" clId="{EDCEB527-EA96-4F31-9D51-E9BD30A241E8}" dt="2020-11-24T16:27:23.411" v="8" actId="14100"/>
          <ac:spMkLst>
            <pc:docMk/>
            <pc:sldMk cId="4228162811" sldId="514"/>
            <ac:spMk id="4" creationId="{00000000-0000-0000-0000-000000000000}"/>
          </ac:spMkLst>
        </pc:spChg>
      </pc:sldChg>
      <pc:sldChg chg="modSp mod modTransition">
        <pc:chgData name="Aaron Higgins" userId="dbd0284b-41fb-4817-a474-e5ef9dd56494" providerId="ADAL" clId="{EDCEB527-EA96-4F31-9D51-E9BD30A241E8}" dt="2020-11-24T16:26:45.408" v="7" actId="20577"/>
        <pc:sldMkLst>
          <pc:docMk/>
          <pc:sldMk cId="42721867" sldId="527"/>
        </pc:sldMkLst>
        <pc:spChg chg="mod">
          <ac:chgData name="Aaron Higgins" userId="dbd0284b-41fb-4817-a474-e5ef9dd56494" providerId="ADAL" clId="{EDCEB527-EA96-4F31-9D51-E9BD30A241E8}" dt="2020-11-24T16:26:45.408" v="7" actId="20577"/>
          <ac:spMkLst>
            <pc:docMk/>
            <pc:sldMk cId="42721867" sldId="527"/>
            <ac:spMk id="4" creationId="{00000000-0000-0000-0000-000000000000}"/>
          </ac:spMkLst>
        </pc:spChg>
      </pc:sldChg>
      <pc:sldChg chg="modTransition">
        <pc:chgData name="Aaron Higgins" userId="dbd0284b-41fb-4817-a474-e5ef9dd56494" providerId="ADAL" clId="{EDCEB527-EA96-4F31-9D51-E9BD30A241E8}" dt="2020-11-24T16:24:23.464" v="0"/>
        <pc:sldMkLst>
          <pc:docMk/>
          <pc:sldMk cId="591979572" sldId="528"/>
        </pc:sldMkLst>
      </pc:sldChg>
      <pc:sldChg chg="modTransition">
        <pc:chgData name="Aaron Higgins" userId="dbd0284b-41fb-4817-a474-e5ef9dd56494" providerId="ADAL" clId="{EDCEB527-EA96-4F31-9D51-E9BD30A241E8}" dt="2020-11-24T16:24:23.464" v="0"/>
        <pc:sldMkLst>
          <pc:docMk/>
          <pc:sldMk cId="2966686754" sldId="529"/>
        </pc:sldMkLst>
      </pc:sldChg>
      <pc:sldChg chg="modTransition">
        <pc:chgData name="Aaron Higgins" userId="dbd0284b-41fb-4817-a474-e5ef9dd56494" providerId="ADAL" clId="{EDCEB527-EA96-4F31-9D51-E9BD30A241E8}" dt="2020-11-24T16:24:23.464" v="0"/>
        <pc:sldMkLst>
          <pc:docMk/>
          <pc:sldMk cId="407384778" sldId="530"/>
        </pc:sldMkLst>
      </pc:sldChg>
      <pc:sldChg chg="modTransition">
        <pc:chgData name="Aaron Higgins" userId="dbd0284b-41fb-4817-a474-e5ef9dd56494" providerId="ADAL" clId="{EDCEB527-EA96-4F31-9D51-E9BD30A241E8}" dt="2020-11-24T16:24:23.464" v="0"/>
        <pc:sldMkLst>
          <pc:docMk/>
          <pc:sldMk cId="1674576375" sldId="531"/>
        </pc:sldMkLst>
      </pc:sldChg>
      <pc:sldChg chg="modSp mod">
        <pc:chgData name="Aaron Higgins" userId="dbd0284b-41fb-4817-a474-e5ef9dd56494" providerId="ADAL" clId="{EDCEB527-EA96-4F31-9D51-E9BD30A241E8}" dt="2020-11-24T16:27:36.644" v="11" actId="1076"/>
        <pc:sldMkLst>
          <pc:docMk/>
          <pc:sldMk cId="2699195570" sldId="533"/>
        </pc:sldMkLst>
        <pc:spChg chg="mod">
          <ac:chgData name="Aaron Higgins" userId="dbd0284b-41fb-4817-a474-e5ef9dd56494" providerId="ADAL" clId="{EDCEB527-EA96-4F31-9D51-E9BD30A241E8}" dt="2020-11-24T16:27:36.644" v="11" actId="1076"/>
          <ac:spMkLst>
            <pc:docMk/>
            <pc:sldMk cId="2699195570" sldId="533"/>
            <ac:spMk id="3" creationId="{00000000-0000-0000-0000-000000000000}"/>
          </ac:spMkLst>
        </pc:spChg>
        <pc:spChg chg="mod">
          <ac:chgData name="Aaron Higgins" userId="dbd0284b-41fb-4817-a474-e5ef9dd56494" providerId="ADAL" clId="{EDCEB527-EA96-4F31-9D51-E9BD30A241E8}" dt="2020-11-24T16:27:32.902" v="10" actId="14100"/>
          <ac:spMkLst>
            <pc:docMk/>
            <pc:sldMk cId="2699195570" sldId="533"/>
            <ac:spMk id="4" creationId="{00000000-0000-0000-0000-000000000000}"/>
          </ac:spMkLst>
        </pc:spChg>
      </pc:sldChg>
      <pc:sldChg chg="modSp mod">
        <pc:chgData name="Aaron Higgins" userId="dbd0284b-41fb-4817-a474-e5ef9dd56494" providerId="ADAL" clId="{EDCEB527-EA96-4F31-9D51-E9BD30A241E8}" dt="2020-11-24T16:27:43.200" v="13" actId="1076"/>
        <pc:sldMkLst>
          <pc:docMk/>
          <pc:sldMk cId="2194373486" sldId="534"/>
        </pc:sldMkLst>
        <pc:spChg chg="mod">
          <ac:chgData name="Aaron Higgins" userId="dbd0284b-41fb-4817-a474-e5ef9dd56494" providerId="ADAL" clId="{EDCEB527-EA96-4F31-9D51-E9BD30A241E8}" dt="2020-11-24T16:27:43.200" v="13" actId="1076"/>
          <ac:spMkLst>
            <pc:docMk/>
            <pc:sldMk cId="2194373486" sldId="534"/>
            <ac:spMk id="3" creationId="{00000000-0000-0000-0000-000000000000}"/>
          </ac:spMkLst>
        </pc:spChg>
        <pc:spChg chg="mod">
          <ac:chgData name="Aaron Higgins" userId="dbd0284b-41fb-4817-a474-e5ef9dd56494" providerId="ADAL" clId="{EDCEB527-EA96-4F31-9D51-E9BD30A241E8}" dt="2020-11-24T16:27:41.090" v="12" actId="14100"/>
          <ac:spMkLst>
            <pc:docMk/>
            <pc:sldMk cId="2194373486" sldId="534"/>
            <ac:spMk id="4" creationId="{00000000-0000-0000-0000-000000000000}"/>
          </ac:spMkLst>
        </pc:spChg>
      </pc:sldChg>
      <pc:sldChg chg="modTransition">
        <pc:chgData name="Aaron Higgins" userId="dbd0284b-41fb-4817-a474-e5ef9dd56494" providerId="ADAL" clId="{EDCEB527-EA96-4F31-9D51-E9BD30A241E8}" dt="2020-11-24T16:24:23.464" v="0"/>
        <pc:sldMkLst>
          <pc:docMk/>
          <pc:sldMk cId="411236563" sldId="537"/>
        </pc:sldMkLst>
      </pc:sldChg>
    </pc:docChg>
  </pc:docChgLst>
  <pc:docChgLst>
    <pc:chgData name="Kelly Mooney" userId="S::kmooney@shpllc.com::253f4b7b-7322-49cb-b5f5-67748d91c656" providerId="AD" clId="Web-{B2C04E47-6DCD-40CB-AAD9-96A6F33536D3}"/>
    <pc:docChg chg="addSld delSld modSld sldOrd">
      <pc:chgData name="Kelly Mooney" userId="S::kmooney@shpllc.com::253f4b7b-7322-49cb-b5f5-67748d91c656" providerId="AD" clId="Web-{B2C04E47-6DCD-40CB-AAD9-96A6F33536D3}" dt="2020-10-09T15:56:59.411" v="915" actId="20577"/>
      <pc:docMkLst>
        <pc:docMk/>
      </pc:docMkLst>
      <pc:sldChg chg="del">
        <pc:chgData name="Kelly Mooney" userId="S::kmooney@shpllc.com::253f4b7b-7322-49cb-b5f5-67748d91c656" providerId="AD" clId="Web-{B2C04E47-6DCD-40CB-AAD9-96A6F33536D3}" dt="2020-10-09T15:05:46.844" v="0"/>
        <pc:sldMkLst>
          <pc:docMk/>
          <pc:sldMk cId="184082754" sldId="276"/>
        </pc:sldMkLst>
      </pc:sldChg>
      <pc:sldChg chg="modSp">
        <pc:chgData name="Kelly Mooney" userId="S::kmooney@shpllc.com::253f4b7b-7322-49cb-b5f5-67748d91c656" providerId="AD" clId="Web-{B2C04E47-6DCD-40CB-AAD9-96A6F33536D3}" dt="2020-10-09T15:36:19.753" v="737" actId="20577"/>
        <pc:sldMkLst>
          <pc:docMk/>
          <pc:sldMk cId="4150950478" sldId="438"/>
        </pc:sldMkLst>
        <pc:spChg chg="mod">
          <ac:chgData name="Kelly Mooney" userId="S::kmooney@shpllc.com::253f4b7b-7322-49cb-b5f5-67748d91c656" providerId="AD" clId="Web-{B2C04E47-6DCD-40CB-AAD9-96A6F33536D3}" dt="2020-10-09T15:33:00.232" v="669" actId="14100"/>
          <ac:spMkLst>
            <pc:docMk/>
            <pc:sldMk cId="4150950478" sldId="438"/>
            <ac:spMk id="3" creationId="{00000000-0000-0000-0000-000000000000}"/>
          </ac:spMkLst>
        </pc:spChg>
        <pc:spChg chg="mod">
          <ac:chgData name="Kelly Mooney" userId="S::kmooney@shpllc.com::253f4b7b-7322-49cb-b5f5-67748d91c656" providerId="AD" clId="Web-{B2C04E47-6DCD-40CB-AAD9-96A6F33536D3}" dt="2020-10-09T15:36:19.753" v="737" actId="20577"/>
          <ac:spMkLst>
            <pc:docMk/>
            <pc:sldMk cId="4150950478" sldId="438"/>
            <ac:spMk id="4" creationId="{00000000-0000-0000-0000-000000000000}"/>
          </ac:spMkLst>
        </pc:spChg>
      </pc:sldChg>
      <pc:sldChg chg="modSp">
        <pc:chgData name="Kelly Mooney" userId="S::kmooney@shpllc.com::253f4b7b-7322-49cb-b5f5-67748d91c656" providerId="AD" clId="Web-{B2C04E47-6DCD-40CB-AAD9-96A6F33536D3}" dt="2020-10-09T15:15:36.095" v="320" actId="20577"/>
        <pc:sldMkLst>
          <pc:docMk/>
          <pc:sldMk cId="3470416652" sldId="463"/>
        </pc:sldMkLst>
        <pc:spChg chg="mod">
          <ac:chgData name="Kelly Mooney" userId="S::kmooney@shpllc.com::253f4b7b-7322-49cb-b5f5-67748d91c656" providerId="AD" clId="Web-{B2C04E47-6DCD-40CB-AAD9-96A6F33536D3}" dt="2020-10-09T15:06:37.127" v="12" actId="20577"/>
          <ac:spMkLst>
            <pc:docMk/>
            <pc:sldMk cId="3470416652" sldId="463"/>
            <ac:spMk id="3" creationId="{00000000-0000-0000-0000-000000000000}"/>
          </ac:spMkLst>
        </pc:spChg>
        <pc:spChg chg="mod">
          <ac:chgData name="Kelly Mooney" userId="S::kmooney@shpllc.com::253f4b7b-7322-49cb-b5f5-67748d91c656" providerId="AD" clId="Web-{B2C04E47-6DCD-40CB-AAD9-96A6F33536D3}" dt="2020-10-09T15:15:36.095" v="320" actId="20577"/>
          <ac:spMkLst>
            <pc:docMk/>
            <pc:sldMk cId="3470416652" sldId="463"/>
            <ac:spMk id="4" creationId="{00000000-0000-0000-0000-000000000000}"/>
          </ac:spMkLst>
        </pc:spChg>
      </pc:sldChg>
      <pc:sldChg chg="del">
        <pc:chgData name="Kelly Mooney" userId="S::kmooney@shpllc.com::253f4b7b-7322-49cb-b5f5-67748d91c656" providerId="AD" clId="Web-{B2C04E47-6DCD-40CB-AAD9-96A6F33536D3}" dt="2020-10-09T15:41:27.480" v="846"/>
        <pc:sldMkLst>
          <pc:docMk/>
          <pc:sldMk cId="4110979518" sldId="464"/>
        </pc:sldMkLst>
      </pc:sldChg>
      <pc:sldChg chg="del">
        <pc:chgData name="Kelly Mooney" userId="S::kmooney@shpllc.com::253f4b7b-7322-49cb-b5f5-67748d91c656" providerId="AD" clId="Web-{B2C04E47-6DCD-40CB-AAD9-96A6F33536D3}" dt="2020-10-09T15:41:35.902" v="848"/>
        <pc:sldMkLst>
          <pc:docMk/>
          <pc:sldMk cId="2336033998" sldId="470"/>
        </pc:sldMkLst>
      </pc:sldChg>
      <pc:sldChg chg="modSp">
        <pc:chgData name="Kelly Mooney" userId="S::kmooney@shpllc.com::253f4b7b-7322-49cb-b5f5-67748d91c656" providerId="AD" clId="Web-{B2C04E47-6DCD-40CB-AAD9-96A6F33536D3}" dt="2020-10-09T15:41:17.355" v="843" actId="20577"/>
        <pc:sldMkLst>
          <pc:docMk/>
          <pc:sldMk cId="2013111969" sldId="476"/>
        </pc:sldMkLst>
        <pc:spChg chg="mod">
          <ac:chgData name="Kelly Mooney" userId="S::kmooney@shpllc.com::253f4b7b-7322-49cb-b5f5-67748d91c656" providerId="AD" clId="Web-{B2C04E47-6DCD-40CB-AAD9-96A6F33536D3}" dt="2020-10-09T15:41:17.355" v="843" actId="20577"/>
          <ac:spMkLst>
            <pc:docMk/>
            <pc:sldMk cId="2013111969" sldId="476"/>
            <ac:spMk id="3" creationId="{00000000-0000-0000-0000-000000000000}"/>
          </ac:spMkLst>
        </pc:spChg>
        <pc:spChg chg="mod">
          <ac:chgData name="Kelly Mooney" userId="S::kmooney@shpllc.com::253f4b7b-7322-49cb-b5f5-67748d91c656" providerId="AD" clId="Web-{B2C04E47-6DCD-40CB-AAD9-96A6F33536D3}" dt="2020-10-09T15:41:09.401" v="833" actId="20577"/>
          <ac:spMkLst>
            <pc:docMk/>
            <pc:sldMk cId="2013111969" sldId="476"/>
            <ac:spMk id="4" creationId="{00000000-0000-0000-0000-000000000000}"/>
          </ac:spMkLst>
        </pc:spChg>
      </pc:sldChg>
      <pc:sldChg chg="modSp">
        <pc:chgData name="Kelly Mooney" userId="S::kmooney@shpllc.com::253f4b7b-7322-49cb-b5f5-67748d91c656" providerId="AD" clId="Web-{B2C04E47-6DCD-40CB-AAD9-96A6F33536D3}" dt="2020-10-09T15:52:29.638" v="851" actId="20577"/>
        <pc:sldMkLst>
          <pc:docMk/>
          <pc:sldMk cId="2325461364" sldId="477"/>
        </pc:sldMkLst>
        <pc:spChg chg="mod">
          <ac:chgData name="Kelly Mooney" userId="S::kmooney@shpllc.com::253f4b7b-7322-49cb-b5f5-67748d91c656" providerId="AD" clId="Web-{B2C04E47-6DCD-40CB-AAD9-96A6F33536D3}" dt="2020-10-09T15:52:29.638" v="851" actId="20577"/>
          <ac:spMkLst>
            <pc:docMk/>
            <pc:sldMk cId="2325461364" sldId="477"/>
            <ac:spMk id="3" creationId="{00000000-0000-0000-0000-000000000000}"/>
          </ac:spMkLst>
        </pc:spChg>
        <pc:spChg chg="mod">
          <ac:chgData name="Kelly Mooney" userId="S::kmooney@shpllc.com::253f4b7b-7322-49cb-b5f5-67748d91c656" providerId="AD" clId="Web-{B2C04E47-6DCD-40CB-AAD9-96A6F33536D3}" dt="2020-10-09T15:25:36.376" v="523" actId="20577"/>
          <ac:spMkLst>
            <pc:docMk/>
            <pc:sldMk cId="2325461364" sldId="477"/>
            <ac:spMk id="4" creationId="{00000000-0000-0000-0000-000000000000}"/>
          </ac:spMkLst>
        </pc:spChg>
      </pc:sldChg>
      <pc:sldChg chg="modSp">
        <pc:chgData name="Kelly Mooney" userId="S::kmooney@shpllc.com::253f4b7b-7322-49cb-b5f5-67748d91c656" providerId="AD" clId="Web-{B2C04E47-6DCD-40CB-AAD9-96A6F33536D3}" dt="2020-10-09T15:29:40.742" v="563" actId="20577"/>
        <pc:sldMkLst>
          <pc:docMk/>
          <pc:sldMk cId="1022262726" sldId="478"/>
        </pc:sldMkLst>
        <pc:spChg chg="mod">
          <ac:chgData name="Kelly Mooney" userId="S::kmooney@shpllc.com::253f4b7b-7322-49cb-b5f5-67748d91c656" providerId="AD" clId="Web-{B2C04E47-6DCD-40CB-AAD9-96A6F33536D3}" dt="2020-10-09T15:28:35.975" v="537" actId="20577"/>
          <ac:spMkLst>
            <pc:docMk/>
            <pc:sldMk cId="1022262726" sldId="478"/>
            <ac:spMk id="3" creationId="{00000000-0000-0000-0000-000000000000}"/>
          </ac:spMkLst>
        </pc:spChg>
        <pc:spChg chg="mod">
          <ac:chgData name="Kelly Mooney" userId="S::kmooney@shpllc.com::253f4b7b-7322-49cb-b5f5-67748d91c656" providerId="AD" clId="Web-{B2C04E47-6DCD-40CB-AAD9-96A6F33536D3}" dt="2020-10-09T15:29:40.742" v="563" actId="20577"/>
          <ac:spMkLst>
            <pc:docMk/>
            <pc:sldMk cId="1022262726" sldId="478"/>
            <ac:spMk id="4" creationId="{00000000-0000-0000-0000-000000000000}"/>
          </ac:spMkLst>
        </pc:spChg>
      </pc:sldChg>
      <pc:sldChg chg="del">
        <pc:chgData name="Kelly Mooney" userId="S::kmooney@shpllc.com::253f4b7b-7322-49cb-b5f5-67748d91c656" providerId="AD" clId="Web-{B2C04E47-6DCD-40CB-AAD9-96A6F33536D3}" dt="2020-10-09T15:41:40.121" v="849"/>
        <pc:sldMkLst>
          <pc:docMk/>
          <pc:sldMk cId="283942386" sldId="479"/>
        </pc:sldMkLst>
      </pc:sldChg>
      <pc:sldChg chg="del">
        <pc:chgData name="Kelly Mooney" userId="S::kmooney@shpllc.com::253f4b7b-7322-49cb-b5f5-67748d91c656" providerId="AD" clId="Web-{B2C04E47-6DCD-40CB-AAD9-96A6F33536D3}" dt="2020-10-09T15:41:31.699" v="847"/>
        <pc:sldMkLst>
          <pc:docMk/>
          <pc:sldMk cId="2316220713" sldId="480"/>
        </pc:sldMkLst>
      </pc:sldChg>
      <pc:sldChg chg="modSp">
        <pc:chgData name="Kelly Mooney" userId="S::kmooney@shpllc.com::253f4b7b-7322-49cb-b5f5-67748d91c656" providerId="AD" clId="Web-{B2C04E47-6DCD-40CB-AAD9-96A6F33536D3}" dt="2020-10-09T15:55:34.346" v="879" actId="20577"/>
        <pc:sldMkLst>
          <pc:docMk/>
          <pc:sldMk cId="4190969026" sldId="481"/>
        </pc:sldMkLst>
        <pc:spChg chg="mod">
          <ac:chgData name="Kelly Mooney" userId="S::kmooney@shpllc.com::253f4b7b-7322-49cb-b5f5-67748d91c656" providerId="AD" clId="Web-{B2C04E47-6DCD-40CB-AAD9-96A6F33536D3}" dt="2020-10-09T15:55:34.346" v="879" actId="20577"/>
          <ac:spMkLst>
            <pc:docMk/>
            <pc:sldMk cId="4190969026" sldId="481"/>
            <ac:spMk id="5" creationId="{751A36FA-9DFC-4BF7-AC50-8C52958EDE41}"/>
          </ac:spMkLst>
        </pc:spChg>
      </pc:sldChg>
      <pc:sldChg chg="modSp">
        <pc:chgData name="Kelly Mooney" userId="S::kmooney@shpllc.com::253f4b7b-7322-49cb-b5f5-67748d91c656" providerId="AD" clId="Web-{B2C04E47-6DCD-40CB-AAD9-96A6F33536D3}" dt="2020-10-09T15:16:49.596" v="367" actId="20577"/>
        <pc:sldMkLst>
          <pc:docMk/>
          <pc:sldMk cId="2840476466" sldId="486"/>
        </pc:sldMkLst>
        <pc:spChg chg="mod">
          <ac:chgData name="Kelly Mooney" userId="S::kmooney@shpllc.com::253f4b7b-7322-49cb-b5f5-67748d91c656" providerId="AD" clId="Web-{B2C04E47-6DCD-40CB-AAD9-96A6F33536D3}" dt="2020-10-09T15:16:49.596" v="367" actId="20577"/>
          <ac:spMkLst>
            <pc:docMk/>
            <pc:sldMk cId="2840476466" sldId="486"/>
            <ac:spMk id="3" creationId="{00000000-0000-0000-0000-000000000000}"/>
          </ac:spMkLst>
        </pc:spChg>
        <pc:spChg chg="mod">
          <ac:chgData name="Kelly Mooney" userId="S::kmooney@shpllc.com::253f4b7b-7322-49cb-b5f5-67748d91c656" providerId="AD" clId="Web-{B2C04E47-6DCD-40CB-AAD9-96A6F33536D3}" dt="2020-10-09T15:16:41.909" v="349" actId="20577"/>
          <ac:spMkLst>
            <pc:docMk/>
            <pc:sldMk cId="2840476466" sldId="486"/>
            <ac:spMk id="4" creationId="{00000000-0000-0000-0000-000000000000}"/>
          </ac:spMkLst>
        </pc:spChg>
      </pc:sldChg>
      <pc:sldChg chg="modSp">
        <pc:chgData name="Kelly Mooney" userId="S::kmooney@shpllc.com::253f4b7b-7322-49cb-b5f5-67748d91c656" providerId="AD" clId="Web-{B2C04E47-6DCD-40CB-AAD9-96A6F33536D3}" dt="2020-10-09T15:56:39.832" v="898" actId="20577"/>
        <pc:sldMkLst>
          <pc:docMk/>
          <pc:sldMk cId="3074144596" sldId="487"/>
        </pc:sldMkLst>
        <pc:spChg chg="mod">
          <ac:chgData name="Kelly Mooney" userId="S::kmooney@shpllc.com::253f4b7b-7322-49cb-b5f5-67748d91c656" providerId="AD" clId="Web-{B2C04E47-6DCD-40CB-AAD9-96A6F33536D3}" dt="2020-10-09T15:23:51.795" v="504" actId="14100"/>
          <ac:spMkLst>
            <pc:docMk/>
            <pc:sldMk cId="3074144596" sldId="487"/>
            <ac:spMk id="3" creationId="{00000000-0000-0000-0000-000000000000}"/>
          </ac:spMkLst>
        </pc:spChg>
        <pc:spChg chg="mod">
          <ac:chgData name="Kelly Mooney" userId="S::kmooney@shpllc.com::253f4b7b-7322-49cb-b5f5-67748d91c656" providerId="AD" clId="Web-{B2C04E47-6DCD-40CB-AAD9-96A6F33536D3}" dt="2020-10-09T15:56:39.832" v="898" actId="20577"/>
          <ac:spMkLst>
            <pc:docMk/>
            <pc:sldMk cId="3074144596" sldId="487"/>
            <ac:spMk id="4" creationId="{00000000-0000-0000-0000-000000000000}"/>
          </ac:spMkLst>
        </pc:spChg>
      </pc:sldChg>
      <pc:sldChg chg="modSp add replId">
        <pc:chgData name="Kelly Mooney" userId="S::kmooney@shpllc.com::253f4b7b-7322-49cb-b5f5-67748d91c656" providerId="AD" clId="Web-{B2C04E47-6DCD-40CB-AAD9-96A6F33536D3}" dt="2020-10-09T15:15:03.094" v="319" actId="20577"/>
        <pc:sldMkLst>
          <pc:docMk/>
          <pc:sldMk cId="288316260" sldId="488"/>
        </pc:sldMkLst>
        <pc:spChg chg="mod">
          <ac:chgData name="Kelly Mooney" userId="S::kmooney@shpllc.com::253f4b7b-7322-49cb-b5f5-67748d91c656" providerId="AD" clId="Web-{B2C04E47-6DCD-40CB-AAD9-96A6F33536D3}" dt="2020-10-09T15:14:46.156" v="312" actId="20577"/>
          <ac:spMkLst>
            <pc:docMk/>
            <pc:sldMk cId="288316260" sldId="488"/>
            <ac:spMk id="3" creationId="{00000000-0000-0000-0000-000000000000}"/>
          </ac:spMkLst>
        </pc:spChg>
        <pc:spChg chg="mod">
          <ac:chgData name="Kelly Mooney" userId="S::kmooney@shpllc.com::253f4b7b-7322-49cb-b5f5-67748d91c656" providerId="AD" clId="Web-{B2C04E47-6DCD-40CB-AAD9-96A6F33536D3}" dt="2020-10-09T15:15:03.094" v="319" actId="20577"/>
          <ac:spMkLst>
            <pc:docMk/>
            <pc:sldMk cId="288316260" sldId="488"/>
            <ac:spMk id="4" creationId="{00000000-0000-0000-0000-000000000000}"/>
          </ac:spMkLst>
        </pc:spChg>
      </pc:sldChg>
      <pc:sldChg chg="modSp add ord replId">
        <pc:chgData name="Kelly Mooney" userId="S::kmooney@shpllc.com::253f4b7b-7322-49cb-b5f5-67748d91c656" providerId="AD" clId="Web-{B2C04E47-6DCD-40CB-AAD9-96A6F33536D3}" dt="2020-10-09T15:56:59.411" v="915" actId="20577"/>
        <pc:sldMkLst>
          <pc:docMk/>
          <pc:sldMk cId="3137184649" sldId="489"/>
        </pc:sldMkLst>
        <pc:spChg chg="mod">
          <ac:chgData name="Kelly Mooney" userId="S::kmooney@shpllc.com::253f4b7b-7322-49cb-b5f5-67748d91c656" providerId="AD" clId="Web-{B2C04E47-6DCD-40CB-AAD9-96A6F33536D3}" dt="2020-10-09T15:52:12.638" v="850" actId="14100"/>
          <ac:spMkLst>
            <pc:docMk/>
            <pc:sldMk cId="3137184649" sldId="489"/>
            <ac:spMk id="3" creationId="{00000000-0000-0000-0000-000000000000}"/>
          </ac:spMkLst>
        </pc:spChg>
        <pc:spChg chg="mod">
          <ac:chgData name="Kelly Mooney" userId="S::kmooney@shpllc.com::253f4b7b-7322-49cb-b5f5-67748d91c656" providerId="AD" clId="Web-{B2C04E47-6DCD-40CB-AAD9-96A6F33536D3}" dt="2020-10-09T15:56:59.411" v="915" actId="20577"/>
          <ac:spMkLst>
            <pc:docMk/>
            <pc:sldMk cId="3137184649" sldId="489"/>
            <ac:spMk id="4" creationId="{00000000-0000-0000-0000-000000000000}"/>
          </ac:spMkLst>
        </pc:spChg>
      </pc:sldChg>
      <pc:sldChg chg="modSp add replId">
        <pc:chgData name="Kelly Mooney" userId="S::kmooney@shpllc.com::253f4b7b-7322-49cb-b5f5-67748d91c656" providerId="AD" clId="Web-{B2C04E47-6DCD-40CB-AAD9-96A6F33536D3}" dt="2020-10-09T15:36:22.800" v="754" actId="20577"/>
        <pc:sldMkLst>
          <pc:docMk/>
          <pc:sldMk cId="1759788237" sldId="490"/>
        </pc:sldMkLst>
        <pc:spChg chg="mod">
          <ac:chgData name="Kelly Mooney" userId="S::kmooney@shpllc.com::253f4b7b-7322-49cb-b5f5-67748d91c656" providerId="AD" clId="Web-{B2C04E47-6DCD-40CB-AAD9-96A6F33536D3}" dt="2020-10-09T15:36:22.800" v="754" actId="20577"/>
          <ac:spMkLst>
            <pc:docMk/>
            <pc:sldMk cId="1759788237" sldId="490"/>
            <ac:spMk id="3" creationId="{00000000-0000-0000-0000-000000000000}"/>
          </ac:spMkLst>
        </pc:spChg>
        <pc:spChg chg="mod">
          <ac:chgData name="Kelly Mooney" userId="S::kmooney@shpllc.com::253f4b7b-7322-49cb-b5f5-67748d91c656" providerId="AD" clId="Web-{B2C04E47-6DCD-40CB-AAD9-96A6F33536D3}" dt="2020-10-09T15:36:19.847" v="738" actId="20577"/>
          <ac:spMkLst>
            <pc:docMk/>
            <pc:sldMk cId="1759788237" sldId="490"/>
            <ac:spMk id="4" creationId="{00000000-0000-0000-0000-000000000000}"/>
          </ac:spMkLst>
        </pc:spChg>
      </pc:sldChg>
      <pc:sldChg chg="modSp add replId">
        <pc:chgData name="Kelly Mooney" userId="S::kmooney@shpllc.com::253f4b7b-7322-49cb-b5f5-67748d91c656" providerId="AD" clId="Web-{B2C04E47-6DCD-40CB-AAD9-96A6F33536D3}" dt="2020-10-09T15:39:29.227" v="815" actId="20577"/>
        <pc:sldMkLst>
          <pc:docMk/>
          <pc:sldMk cId="3923246047" sldId="491"/>
        </pc:sldMkLst>
        <pc:spChg chg="mod">
          <ac:chgData name="Kelly Mooney" userId="S::kmooney@shpllc.com::253f4b7b-7322-49cb-b5f5-67748d91c656" providerId="AD" clId="Web-{B2C04E47-6DCD-40CB-AAD9-96A6F33536D3}" dt="2020-10-09T15:36:55.519" v="770" actId="20577"/>
          <ac:spMkLst>
            <pc:docMk/>
            <pc:sldMk cId="3923246047" sldId="491"/>
            <ac:spMk id="3" creationId="{00000000-0000-0000-0000-000000000000}"/>
          </ac:spMkLst>
        </pc:spChg>
        <pc:spChg chg="mod">
          <ac:chgData name="Kelly Mooney" userId="S::kmooney@shpllc.com::253f4b7b-7322-49cb-b5f5-67748d91c656" providerId="AD" clId="Web-{B2C04E47-6DCD-40CB-AAD9-96A6F33536D3}" dt="2020-10-09T15:39:29.227" v="815" actId="20577"/>
          <ac:spMkLst>
            <pc:docMk/>
            <pc:sldMk cId="3923246047" sldId="491"/>
            <ac:spMk id="4" creationId="{00000000-0000-0000-0000-000000000000}"/>
          </ac:spMkLst>
        </pc:spChg>
      </pc:sldChg>
      <pc:sldChg chg="modSp add replId">
        <pc:chgData name="Kelly Mooney" userId="S::kmooney@shpllc.com::253f4b7b-7322-49cb-b5f5-67748d91c656" providerId="AD" clId="Web-{B2C04E47-6DCD-40CB-AAD9-96A6F33536D3}" dt="2020-10-09T15:53:34.890" v="861" actId="20577"/>
        <pc:sldMkLst>
          <pc:docMk/>
          <pc:sldMk cId="1900352226" sldId="492"/>
        </pc:sldMkLst>
        <pc:spChg chg="mod">
          <ac:chgData name="Kelly Mooney" userId="S::kmooney@shpllc.com::253f4b7b-7322-49cb-b5f5-67748d91c656" providerId="AD" clId="Web-{B2C04E47-6DCD-40CB-AAD9-96A6F33536D3}" dt="2020-10-09T15:53:34.890" v="861" actId="20577"/>
          <ac:spMkLst>
            <pc:docMk/>
            <pc:sldMk cId="1900352226" sldId="492"/>
            <ac:spMk id="4" creationId="{00000000-0000-0000-0000-000000000000}"/>
          </ac:spMkLst>
        </pc:spChg>
      </pc:sldChg>
      <pc:sldChg chg="modSp add replId">
        <pc:chgData name="Kelly Mooney" userId="S::kmooney@shpllc.com::253f4b7b-7322-49cb-b5f5-67748d91c656" providerId="AD" clId="Web-{B2C04E47-6DCD-40CB-AAD9-96A6F33536D3}" dt="2020-10-09T15:54:25.266" v="876" actId="20577"/>
        <pc:sldMkLst>
          <pc:docMk/>
          <pc:sldMk cId="3542065155" sldId="493"/>
        </pc:sldMkLst>
        <pc:spChg chg="mod">
          <ac:chgData name="Kelly Mooney" userId="S::kmooney@shpllc.com::253f4b7b-7322-49cb-b5f5-67748d91c656" providerId="AD" clId="Web-{B2C04E47-6DCD-40CB-AAD9-96A6F33536D3}" dt="2020-10-09T15:54:13.547" v="863" actId="20577"/>
          <ac:spMkLst>
            <pc:docMk/>
            <pc:sldMk cId="3542065155" sldId="493"/>
            <ac:spMk id="3" creationId="{00000000-0000-0000-0000-000000000000}"/>
          </ac:spMkLst>
        </pc:spChg>
        <pc:spChg chg="mod">
          <ac:chgData name="Kelly Mooney" userId="S::kmooney@shpllc.com::253f4b7b-7322-49cb-b5f5-67748d91c656" providerId="AD" clId="Web-{B2C04E47-6DCD-40CB-AAD9-96A6F33536D3}" dt="2020-10-09T15:54:25.266" v="876" actId="20577"/>
          <ac:spMkLst>
            <pc:docMk/>
            <pc:sldMk cId="3542065155" sldId="493"/>
            <ac:spMk id="4" creationId="{00000000-0000-0000-0000-000000000000}"/>
          </ac:spMkLst>
        </pc:spChg>
      </pc:sldChg>
    </pc:docChg>
  </pc:docChgLst>
  <pc:docChgLst>
    <pc:chgData name="Kelly Mooney" userId="S::kmooney@shpllc.com::253f4b7b-7322-49cb-b5f5-67748d91c656" providerId="AD" clId="Web-{F8ADE627-5B29-4CE3-93D8-F4A21C88BA30}"/>
    <pc:docChg chg="addSld modSld">
      <pc:chgData name="Kelly Mooney" userId="S::kmooney@shpllc.com::253f4b7b-7322-49cb-b5f5-67748d91c656" providerId="AD" clId="Web-{F8ADE627-5B29-4CE3-93D8-F4A21C88BA30}" dt="2020-11-16T15:20:02.835" v="2010" actId="20577"/>
      <pc:docMkLst>
        <pc:docMk/>
      </pc:docMkLst>
      <pc:sldChg chg="modSp">
        <pc:chgData name="Kelly Mooney" userId="S::kmooney@shpllc.com::253f4b7b-7322-49cb-b5f5-67748d91c656" providerId="AD" clId="Web-{F8ADE627-5B29-4CE3-93D8-F4A21C88BA30}" dt="2020-11-16T13:33:28.557" v="4" actId="20577"/>
        <pc:sldMkLst>
          <pc:docMk/>
          <pc:sldMk cId="2038658217" sldId="485"/>
        </pc:sldMkLst>
        <pc:spChg chg="mod">
          <ac:chgData name="Kelly Mooney" userId="S::kmooney@shpllc.com::253f4b7b-7322-49cb-b5f5-67748d91c656" providerId="AD" clId="Web-{F8ADE627-5B29-4CE3-93D8-F4A21C88BA30}" dt="2020-11-16T13:33:28.557" v="4" actId="20577"/>
          <ac:spMkLst>
            <pc:docMk/>
            <pc:sldMk cId="2038658217" sldId="485"/>
            <ac:spMk id="2" creationId="{00000000-0000-0000-0000-000000000000}"/>
          </ac:spMkLst>
        </pc:spChg>
      </pc:sldChg>
      <pc:sldChg chg="modSp">
        <pc:chgData name="Kelly Mooney" userId="S::kmooney@shpllc.com::253f4b7b-7322-49cb-b5f5-67748d91c656" providerId="AD" clId="Web-{F8ADE627-5B29-4CE3-93D8-F4A21C88BA30}" dt="2020-11-16T13:42:56.155" v="475" actId="20577"/>
        <pc:sldMkLst>
          <pc:docMk/>
          <pc:sldMk cId="1876692320" sldId="502"/>
        </pc:sldMkLst>
        <pc:spChg chg="mod">
          <ac:chgData name="Kelly Mooney" userId="S::kmooney@shpllc.com::253f4b7b-7322-49cb-b5f5-67748d91c656" providerId="AD" clId="Web-{F8ADE627-5B29-4CE3-93D8-F4A21C88BA30}" dt="2020-11-16T13:35:46.042" v="49" actId="20577"/>
          <ac:spMkLst>
            <pc:docMk/>
            <pc:sldMk cId="1876692320" sldId="502"/>
            <ac:spMk id="3" creationId="{00000000-0000-0000-0000-000000000000}"/>
          </ac:spMkLst>
        </pc:spChg>
        <pc:spChg chg="mod">
          <ac:chgData name="Kelly Mooney" userId="S::kmooney@shpllc.com::253f4b7b-7322-49cb-b5f5-67748d91c656" providerId="AD" clId="Web-{F8ADE627-5B29-4CE3-93D8-F4A21C88BA30}" dt="2020-11-16T13:42:56.155" v="475" actId="20577"/>
          <ac:spMkLst>
            <pc:docMk/>
            <pc:sldMk cId="1876692320" sldId="502"/>
            <ac:spMk id="4" creationId="{00000000-0000-0000-0000-000000000000}"/>
          </ac:spMkLst>
        </pc:spChg>
      </pc:sldChg>
      <pc:sldChg chg="modSp">
        <pc:chgData name="Kelly Mooney" userId="S::kmooney@shpllc.com::253f4b7b-7322-49cb-b5f5-67748d91c656" providerId="AD" clId="Web-{F8ADE627-5B29-4CE3-93D8-F4A21C88BA30}" dt="2020-11-16T15:12:37.417" v="1977" actId="20577"/>
        <pc:sldMkLst>
          <pc:docMk/>
          <pc:sldMk cId="142412853" sldId="504"/>
        </pc:sldMkLst>
        <pc:spChg chg="mod">
          <ac:chgData name="Kelly Mooney" userId="S::kmooney@shpllc.com::253f4b7b-7322-49cb-b5f5-67748d91c656" providerId="AD" clId="Web-{F8ADE627-5B29-4CE3-93D8-F4A21C88BA30}" dt="2020-11-16T15:10:12.575" v="1749" actId="20577"/>
          <ac:spMkLst>
            <pc:docMk/>
            <pc:sldMk cId="142412853" sldId="504"/>
            <ac:spMk id="3" creationId="{00000000-0000-0000-0000-000000000000}"/>
          </ac:spMkLst>
        </pc:spChg>
        <pc:spChg chg="mod">
          <ac:chgData name="Kelly Mooney" userId="S::kmooney@shpllc.com::253f4b7b-7322-49cb-b5f5-67748d91c656" providerId="AD" clId="Web-{F8ADE627-5B29-4CE3-93D8-F4A21C88BA30}" dt="2020-11-16T15:12:37.417" v="1977" actId="20577"/>
          <ac:spMkLst>
            <pc:docMk/>
            <pc:sldMk cId="142412853" sldId="504"/>
            <ac:spMk id="4" creationId="{00000000-0000-0000-0000-000000000000}"/>
          </ac:spMkLst>
        </pc:spChg>
      </pc:sldChg>
      <pc:sldChg chg="modSp">
        <pc:chgData name="Kelly Mooney" userId="S::kmooney@shpllc.com::253f4b7b-7322-49cb-b5f5-67748d91c656" providerId="AD" clId="Web-{F8ADE627-5B29-4CE3-93D8-F4A21C88BA30}" dt="2020-11-16T14:02:38.507" v="1312" actId="20577"/>
        <pc:sldMkLst>
          <pc:docMk/>
          <pc:sldMk cId="2002079907" sldId="510"/>
        </pc:sldMkLst>
        <pc:spChg chg="mod">
          <ac:chgData name="Kelly Mooney" userId="S::kmooney@shpllc.com::253f4b7b-7322-49cb-b5f5-67748d91c656" providerId="AD" clId="Web-{F8ADE627-5B29-4CE3-93D8-F4A21C88BA30}" dt="2020-11-16T13:56:54.379" v="983" actId="20577"/>
          <ac:spMkLst>
            <pc:docMk/>
            <pc:sldMk cId="2002079907" sldId="510"/>
            <ac:spMk id="3" creationId="{00000000-0000-0000-0000-000000000000}"/>
          </ac:spMkLst>
        </pc:spChg>
        <pc:spChg chg="mod">
          <ac:chgData name="Kelly Mooney" userId="S::kmooney@shpllc.com::253f4b7b-7322-49cb-b5f5-67748d91c656" providerId="AD" clId="Web-{F8ADE627-5B29-4CE3-93D8-F4A21C88BA30}" dt="2020-11-16T14:02:38.507" v="1312" actId="20577"/>
          <ac:spMkLst>
            <pc:docMk/>
            <pc:sldMk cId="2002079907" sldId="510"/>
            <ac:spMk id="4" creationId="{00000000-0000-0000-0000-000000000000}"/>
          </ac:spMkLst>
        </pc:spChg>
      </pc:sldChg>
      <pc:sldChg chg="modSp">
        <pc:chgData name="Kelly Mooney" userId="S::kmooney@shpllc.com::253f4b7b-7322-49cb-b5f5-67748d91c656" providerId="AD" clId="Web-{F8ADE627-5B29-4CE3-93D8-F4A21C88BA30}" dt="2020-11-16T15:10:04.355" v="1734" actId="20577"/>
        <pc:sldMkLst>
          <pc:docMk/>
          <pc:sldMk cId="1318143776" sldId="511"/>
        </pc:sldMkLst>
        <pc:spChg chg="mod">
          <ac:chgData name="Kelly Mooney" userId="S::kmooney@shpllc.com::253f4b7b-7322-49cb-b5f5-67748d91c656" providerId="AD" clId="Web-{F8ADE627-5B29-4CE3-93D8-F4A21C88BA30}" dt="2020-11-16T15:10:04.355" v="1734" actId="20577"/>
          <ac:spMkLst>
            <pc:docMk/>
            <pc:sldMk cId="1318143776" sldId="511"/>
            <ac:spMk id="4" creationId="{00000000-0000-0000-0000-000000000000}"/>
          </ac:spMkLst>
        </pc:spChg>
      </pc:sldChg>
      <pc:sldChg chg="modSp">
        <pc:chgData name="Kelly Mooney" userId="S::kmooney@shpllc.com::253f4b7b-7322-49cb-b5f5-67748d91c656" providerId="AD" clId="Web-{F8ADE627-5B29-4CE3-93D8-F4A21C88BA30}" dt="2020-11-16T13:47:29.906" v="742" actId="20577"/>
        <pc:sldMkLst>
          <pc:docMk/>
          <pc:sldMk cId="2136694168" sldId="512"/>
        </pc:sldMkLst>
        <pc:spChg chg="mod">
          <ac:chgData name="Kelly Mooney" userId="S::kmooney@shpllc.com::253f4b7b-7322-49cb-b5f5-67748d91c656" providerId="AD" clId="Web-{F8ADE627-5B29-4CE3-93D8-F4A21C88BA30}" dt="2020-11-16T13:47:20.297" v="738" actId="20577"/>
          <ac:spMkLst>
            <pc:docMk/>
            <pc:sldMk cId="2136694168" sldId="512"/>
            <ac:spMk id="3" creationId="{00000000-0000-0000-0000-000000000000}"/>
          </ac:spMkLst>
        </pc:spChg>
        <pc:spChg chg="mod">
          <ac:chgData name="Kelly Mooney" userId="S::kmooney@shpllc.com::253f4b7b-7322-49cb-b5f5-67748d91c656" providerId="AD" clId="Web-{F8ADE627-5B29-4CE3-93D8-F4A21C88BA30}" dt="2020-11-16T13:47:29.906" v="742" actId="20577"/>
          <ac:spMkLst>
            <pc:docMk/>
            <pc:sldMk cId="2136694168" sldId="512"/>
            <ac:spMk id="4" creationId="{00000000-0000-0000-0000-000000000000}"/>
          </ac:spMkLst>
        </pc:spChg>
      </pc:sldChg>
      <pc:sldChg chg="modSp">
        <pc:chgData name="Kelly Mooney" userId="S::kmooney@shpllc.com::253f4b7b-7322-49cb-b5f5-67748d91c656" providerId="AD" clId="Web-{F8ADE627-5B29-4CE3-93D8-F4A21C88BA30}" dt="2020-11-16T15:19:52.599" v="1995" actId="20577"/>
        <pc:sldMkLst>
          <pc:docMk/>
          <pc:sldMk cId="3957175811" sldId="513"/>
        </pc:sldMkLst>
        <pc:spChg chg="mod">
          <ac:chgData name="Kelly Mooney" userId="S::kmooney@shpllc.com::253f4b7b-7322-49cb-b5f5-67748d91c656" providerId="AD" clId="Web-{F8ADE627-5B29-4CE3-93D8-F4A21C88BA30}" dt="2020-11-16T15:18:41.858" v="1990" actId="20577"/>
          <ac:spMkLst>
            <pc:docMk/>
            <pc:sldMk cId="3957175811" sldId="513"/>
            <ac:spMk id="3" creationId="{00000000-0000-0000-0000-000000000000}"/>
          </ac:spMkLst>
        </pc:spChg>
        <pc:spChg chg="mod">
          <ac:chgData name="Kelly Mooney" userId="S::kmooney@shpllc.com::253f4b7b-7322-49cb-b5f5-67748d91c656" providerId="AD" clId="Web-{F8ADE627-5B29-4CE3-93D8-F4A21C88BA30}" dt="2020-11-16T15:19:52.599" v="1995" actId="20577"/>
          <ac:spMkLst>
            <pc:docMk/>
            <pc:sldMk cId="3957175811" sldId="513"/>
            <ac:spMk id="4" creationId="{00000000-0000-0000-0000-000000000000}"/>
          </ac:spMkLst>
        </pc:spChg>
      </pc:sldChg>
      <pc:sldChg chg="modSp">
        <pc:chgData name="Kelly Mooney" userId="S::kmooney@shpllc.com::253f4b7b-7322-49cb-b5f5-67748d91c656" providerId="AD" clId="Web-{F8ADE627-5B29-4CE3-93D8-F4A21C88BA30}" dt="2020-11-16T15:20:01.928" v="2008" actId="20577"/>
        <pc:sldMkLst>
          <pc:docMk/>
          <pc:sldMk cId="4228162811" sldId="514"/>
        </pc:sldMkLst>
        <pc:spChg chg="mod">
          <ac:chgData name="Kelly Mooney" userId="S::kmooney@shpllc.com::253f4b7b-7322-49cb-b5f5-67748d91c656" providerId="AD" clId="Web-{F8ADE627-5B29-4CE3-93D8-F4A21C88BA30}" dt="2020-11-16T15:20:01.928" v="2008" actId="20577"/>
          <ac:spMkLst>
            <pc:docMk/>
            <pc:sldMk cId="4228162811" sldId="514"/>
            <ac:spMk id="3" creationId="{00000000-0000-0000-0000-000000000000}"/>
          </ac:spMkLst>
        </pc:spChg>
      </pc:sldChg>
      <pc:sldChg chg="modSp add replId">
        <pc:chgData name="Kelly Mooney" userId="S::kmooney@shpllc.com::253f4b7b-7322-49cb-b5f5-67748d91c656" providerId="AD" clId="Web-{F8ADE627-5B29-4CE3-93D8-F4A21C88BA30}" dt="2020-11-16T13:49:34.457" v="972" actId="20577"/>
        <pc:sldMkLst>
          <pc:docMk/>
          <pc:sldMk cId="1775809410" sldId="524"/>
        </pc:sldMkLst>
        <pc:spChg chg="mod">
          <ac:chgData name="Kelly Mooney" userId="S::kmooney@shpllc.com::253f4b7b-7322-49cb-b5f5-67748d91c656" providerId="AD" clId="Web-{F8ADE627-5B29-4CE3-93D8-F4A21C88BA30}" dt="2020-11-16T13:49:34.457" v="972" actId="20577"/>
          <ac:spMkLst>
            <pc:docMk/>
            <pc:sldMk cId="1775809410" sldId="524"/>
            <ac:spMk id="4" creationId="{00000000-0000-0000-0000-000000000000}"/>
          </ac:spMkLst>
        </pc:spChg>
      </pc:sldChg>
    </pc:docChg>
  </pc:docChgLst>
  <pc:docChgLst>
    <pc:chgData clId="Web-{A33A287A-86CC-4A11-8F40-9FA2D8D311BA}"/>
    <pc:docChg chg="modSld">
      <pc:chgData name="" userId="" providerId="" clId="Web-{A33A287A-86CC-4A11-8F40-9FA2D8D311BA}" dt="2020-12-21T12:39:54.368" v="1" actId="20577"/>
      <pc:docMkLst>
        <pc:docMk/>
      </pc:docMkLst>
      <pc:sldChg chg="modSp">
        <pc:chgData name="" userId="" providerId="" clId="Web-{A33A287A-86CC-4A11-8F40-9FA2D8D311BA}" dt="2020-12-21T12:39:54.368" v="0" actId="20577"/>
        <pc:sldMkLst>
          <pc:docMk/>
          <pc:sldMk cId="4190969026" sldId="481"/>
        </pc:sldMkLst>
        <pc:spChg chg="mod">
          <ac:chgData name="" userId="" providerId="" clId="Web-{A33A287A-86CC-4A11-8F40-9FA2D8D311BA}" dt="2020-12-21T12:39:54.368" v="0" actId="20577"/>
          <ac:spMkLst>
            <pc:docMk/>
            <pc:sldMk cId="4190969026" sldId="481"/>
            <ac:spMk id="5" creationId="{751A36FA-9DFC-4BF7-AC50-8C52958EDE41}"/>
          </ac:spMkLst>
        </pc:spChg>
      </pc:sldChg>
    </pc:docChg>
  </pc:docChgLst>
  <pc:docChgLst>
    <pc:chgData name="Mike Scribner" userId="S::mscribner@shpllc.com::dccf72e0-e85a-4adb-9e4b-f995321596b1" providerId="AD" clId="Web-{ACF4EC71-F8D2-4813-9B10-14F3D4C0AE05}"/>
    <pc:docChg chg="modSld">
      <pc:chgData name="Mike Scribner" userId="S::mscribner@shpllc.com::dccf72e0-e85a-4adb-9e4b-f995321596b1" providerId="AD" clId="Web-{ACF4EC71-F8D2-4813-9B10-14F3D4C0AE05}" dt="2020-07-14T19:43:09.685" v="302" actId="14100"/>
      <pc:docMkLst>
        <pc:docMk/>
      </pc:docMkLst>
      <pc:sldChg chg="modSp">
        <pc:chgData name="Mike Scribner" userId="S::mscribner@shpllc.com::dccf72e0-e85a-4adb-9e4b-f995321596b1" providerId="AD" clId="Web-{ACF4EC71-F8D2-4813-9B10-14F3D4C0AE05}" dt="2020-07-14T17:49:57.931" v="52" actId="20577"/>
        <pc:sldMkLst>
          <pc:docMk/>
          <pc:sldMk cId="4150950478" sldId="438"/>
        </pc:sldMkLst>
        <pc:spChg chg="mod">
          <ac:chgData name="Mike Scribner" userId="S::mscribner@shpllc.com::dccf72e0-e85a-4adb-9e4b-f995321596b1" providerId="AD" clId="Web-{ACF4EC71-F8D2-4813-9B10-14F3D4C0AE05}" dt="2020-07-14T17:49:57.931" v="52" actId="20577"/>
          <ac:spMkLst>
            <pc:docMk/>
            <pc:sldMk cId="4150950478" sldId="438"/>
            <ac:spMk id="4" creationId="{00000000-0000-0000-0000-000000000000}"/>
          </ac:spMkLst>
        </pc:spChg>
      </pc:sldChg>
      <pc:sldChg chg="modSp">
        <pc:chgData name="Mike Scribner" userId="S::mscribner@shpllc.com::dccf72e0-e85a-4adb-9e4b-f995321596b1" providerId="AD" clId="Web-{ACF4EC71-F8D2-4813-9B10-14F3D4C0AE05}" dt="2020-07-14T17:31:22.437" v="8" actId="20577"/>
        <pc:sldMkLst>
          <pc:docMk/>
          <pc:sldMk cId="3470416652" sldId="463"/>
        </pc:sldMkLst>
        <pc:spChg chg="mod">
          <ac:chgData name="Mike Scribner" userId="S::mscribner@shpllc.com::dccf72e0-e85a-4adb-9e4b-f995321596b1" providerId="AD" clId="Web-{ACF4EC71-F8D2-4813-9B10-14F3D4C0AE05}" dt="2020-07-14T17:31:22.437" v="8" actId="20577"/>
          <ac:spMkLst>
            <pc:docMk/>
            <pc:sldMk cId="3470416652" sldId="463"/>
            <ac:spMk id="4" creationId="{00000000-0000-0000-0000-000000000000}"/>
          </ac:spMkLst>
        </pc:spChg>
      </pc:sldChg>
      <pc:sldChg chg="modSp">
        <pc:chgData name="Mike Scribner" userId="S::mscribner@shpllc.com::dccf72e0-e85a-4adb-9e4b-f995321596b1" providerId="AD" clId="Web-{ACF4EC71-F8D2-4813-9B10-14F3D4C0AE05}" dt="2020-07-14T17:55:59.533" v="211" actId="20577"/>
        <pc:sldMkLst>
          <pc:docMk/>
          <pc:sldMk cId="4110979518" sldId="464"/>
        </pc:sldMkLst>
        <pc:spChg chg="mod">
          <ac:chgData name="Mike Scribner" userId="S::mscribner@shpllc.com::dccf72e0-e85a-4adb-9e4b-f995321596b1" providerId="AD" clId="Web-{ACF4EC71-F8D2-4813-9B10-14F3D4C0AE05}" dt="2020-07-14T17:55:59.533" v="211" actId="20577"/>
          <ac:spMkLst>
            <pc:docMk/>
            <pc:sldMk cId="4110979518" sldId="464"/>
            <ac:spMk id="4" creationId="{00000000-0000-0000-0000-000000000000}"/>
          </ac:spMkLst>
        </pc:spChg>
      </pc:sldChg>
      <pc:sldChg chg="modSp">
        <pc:chgData name="Mike Scribner" userId="S::mscribner@shpllc.com::dccf72e0-e85a-4adb-9e4b-f995321596b1" providerId="AD" clId="Web-{ACF4EC71-F8D2-4813-9B10-14F3D4C0AE05}" dt="2020-07-14T18:24:00.719" v="267" actId="20577"/>
        <pc:sldMkLst>
          <pc:docMk/>
          <pc:sldMk cId="2336033998" sldId="470"/>
        </pc:sldMkLst>
        <pc:spChg chg="mod">
          <ac:chgData name="Mike Scribner" userId="S::mscribner@shpllc.com::dccf72e0-e85a-4adb-9e4b-f995321596b1" providerId="AD" clId="Web-{ACF4EC71-F8D2-4813-9B10-14F3D4C0AE05}" dt="2020-07-14T18:24:00.719" v="267" actId="20577"/>
          <ac:spMkLst>
            <pc:docMk/>
            <pc:sldMk cId="2336033998" sldId="470"/>
            <ac:spMk id="4" creationId="{00000000-0000-0000-0000-000000000000}"/>
          </ac:spMkLst>
        </pc:spChg>
      </pc:sldChg>
      <pc:sldChg chg="modSp">
        <pc:chgData name="Mike Scribner" userId="S::mscribner@shpllc.com::dccf72e0-e85a-4adb-9e4b-f995321596b1" providerId="AD" clId="Web-{ACF4EC71-F8D2-4813-9B10-14F3D4C0AE05}" dt="2020-07-14T17:50:53.732" v="55" actId="20577"/>
        <pc:sldMkLst>
          <pc:docMk/>
          <pc:sldMk cId="2013111969" sldId="476"/>
        </pc:sldMkLst>
        <pc:spChg chg="mod">
          <ac:chgData name="Mike Scribner" userId="S::mscribner@shpllc.com::dccf72e0-e85a-4adb-9e4b-f995321596b1" providerId="AD" clId="Web-{ACF4EC71-F8D2-4813-9B10-14F3D4C0AE05}" dt="2020-07-14T17:50:53.732" v="55" actId="20577"/>
          <ac:spMkLst>
            <pc:docMk/>
            <pc:sldMk cId="2013111969" sldId="476"/>
            <ac:spMk id="4" creationId="{00000000-0000-0000-0000-000000000000}"/>
          </ac:spMkLst>
        </pc:spChg>
      </pc:sldChg>
      <pc:sldChg chg="modSp">
        <pc:chgData name="Mike Scribner" userId="S::mscribner@shpllc.com::dccf72e0-e85a-4adb-9e4b-f995321596b1" providerId="AD" clId="Web-{ACF4EC71-F8D2-4813-9B10-14F3D4C0AE05}" dt="2020-07-14T17:38:24.261" v="15" actId="20577"/>
        <pc:sldMkLst>
          <pc:docMk/>
          <pc:sldMk cId="2325461364" sldId="477"/>
        </pc:sldMkLst>
        <pc:spChg chg="mod">
          <ac:chgData name="Mike Scribner" userId="S::mscribner@shpllc.com::dccf72e0-e85a-4adb-9e4b-f995321596b1" providerId="AD" clId="Web-{ACF4EC71-F8D2-4813-9B10-14F3D4C0AE05}" dt="2020-07-14T17:38:24.261" v="15" actId="20577"/>
          <ac:spMkLst>
            <pc:docMk/>
            <pc:sldMk cId="2325461364" sldId="477"/>
            <ac:spMk id="4" creationId="{00000000-0000-0000-0000-000000000000}"/>
          </ac:spMkLst>
        </pc:spChg>
      </pc:sldChg>
      <pc:sldChg chg="modSp">
        <pc:chgData name="Mike Scribner" userId="S::mscribner@shpllc.com::dccf72e0-e85a-4adb-9e4b-f995321596b1" providerId="AD" clId="Web-{ACF4EC71-F8D2-4813-9B10-14F3D4C0AE05}" dt="2020-07-14T17:47:44.891" v="19" actId="20577"/>
        <pc:sldMkLst>
          <pc:docMk/>
          <pc:sldMk cId="1022262726" sldId="478"/>
        </pc:sldMkLst>
        <pc:spChg chg="mod">
          <ac:chgData name="Mike Scribner" userId="S::mscribner@shpllc.com::dccf72e0-e85a-4adb-9e4b-f995321596b1" providerId="AD" clId="Web-{ACF4EC71-F8D2-4813-9B10-14F3D4C0AE05}" dt="2020-07-14T17:47:44.891" v="19" actId="20577"/>
          <ac:spMkLst>
            <pc:docMk/>
            <pc:sldMk cId="1022262726" sldId="478"/>
            <ac:spMk id="4" creationId="{00000000-0000-0000-0000-000000000000}"/>
          </ac:spMkLst>
        </pc:spChg>
      </pc:sldChg>
      <pc:sldChg chg="modSp">
        <pc:chgData name="Mike Scribner" userId="S::mscribner@shpllc.com::dccf72e0-e85a-4adb-9e4b-f995321596b1" providerId="AD" clId="Web-{ACF4EC71-F8D2-4813-9B10-14F3D4C0AE05}" dt="2020-07-14T19:38:14.049" v="270" actId="20577"/>
        <pc:sldMkLst>
          <pc:docMk/>
          <pc:sldMk cId="283942386" sldId="479"/>
        </pc:sldMkLst>
        <pc:spChg chg="mod">
          <ac:chgData name="Mike Scribner" userId="S::mscribner@shpllc.com::dccf72e0-e85a-4adb-9e4b-f995321596b1" providerId="AD" clId="Web-{ACF4EC71-F8D2-4813-9B10-14F3D4C0AE05}" dt="2020-07-14T19:38:14.049" v="270" actId="20577"/>
          <ac:spMkLst>
            <pc:docMk/>
            <pc:sldMk cId="283942386" sldId="479"/>
            <ac:spMk id="4" creationId="{00000000-0000-0000-0000-000000000000}"/>
          </ac:spMkLst>
        </pc:spChg>
      </pc:sldChg>
      <pc:sldChg chg="modSp">
        <pc:chgData name="Mike Scribner" userId="S::mscribner@shpllc.com::dccf72e0-e85a-4adb-9e4b-f995321596b1" providerId="AD" clId="Web-{ACF4EC71-F8D2-4813-9B10-14F3D4C0AE05}" dt="2020-07-14T18:01:47.915" v="262" actId="20577"/>
        <pc:sldMkLst>
          <pc:docMk/>
          <pc:sldMk cId="2316220713" sldId="480"/>
        </pc:sldMkLst>
        <pc:spChg chg="mod">
          <ac:chgData name="Mike Scribner" userId="S::mscribner@shpllc.com::dccf72e0-e85a-4adb-9e4b-f995321596b1" providerId="AD" clId="Web-{ACF4EC71-F8D2-4813-9B10-14F3D4C0AE05}" dt="2020-07-14T18:01:47.915" v="262" actId="20577"/>
          <ac:spMkLst>
            <pc:docMk/>
            <pc:sldMk cId="2316220713" sldId="480"/>
            <ac:spMk id="4" creationId="{00000000-0000-0000-0000-000000000000}"/>
          </ac:spMkLst>
        </pc:spChg>
      </pc:sldChg>
      <pc:sldChg chg="modSp">
        <pc:chgData name="Mike Scribner" userId="S::mscribner@shpllc.com::dccf72e0-e85a-4adb-9e4b-f995321596b1" providerId="AD" clId="Web-{ACF4EC71-F8D2-4813-9B10-14F3D4C0AE05}" dt="2020-07-14T19:43:09.685" v="302" actId="14100"/>
        <pc:sldMkLst>
          <pc:docMk/>
          <pc:sldMk cId="2943877902" sldId="484"/>
        </pc:sldMkLst>
        <pc:spChg chg="mod">
          <ac:chgData name="Mike Scribner" userId="S::mscribner@shpllc.com::dccf72e0-e85a-4adb-9e4b-f995321596b1" providerId="AD" clId="Web-{ACF4EC71-F8D2-4813-9B10-14F3D4C0AE05}" dt="2020-07-14T19:43:09.685" v="302" actId="14100"/>
          <ac:spMkLst>
            <pc:docMk/>
            <pc:sldMk cId="2943877902" sldId="4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FBABFA-1411-43FB-889F-80B325327598}" type="datetimeFigureOut">
              <a:rPr lang="en-US" smtClean="0"/>
              <a:t>2/17/2022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F69FE8-5791-4588-B8F4-0682D05F30AD}" type="slidenum">
              <a:rPr lang="en-US" smtClean="0"/>
              <a:t>‹#›</a:t>
            </a:fld>
            <a:endParaRPr lang="en-US"/>
          </a:p>
        </p:txBody>
      </p:sp>
    </p:spTree>
    <p:extLst>
      <p:ext uri="{BB962C8B-B14F-4D97-AF65-F5344CB8AC3E}">
        <p14:creationId xmlns:p14="http://schemas.microsoft.com/office/powerpoint/2010/main" val="25883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F503-9BEC-499A-8DD5-6D58E5F8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1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F503-9BEC-499A-8DD5-6D58E5F8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71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5015"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075"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2955" y="6047624"/>
            <a:ext cx="311045" cy="311045"/>
          </a:xfrm>
          <a:prstGeom prst="rect">
            <a:avLst/>
          </a:prstGeom>
        </p:spPr>
      </p:pic>
    </p:spTree>
    <p:extLst>
      <p:ext uri="{BB962C8B-B14F-4D97-AF65-F5344CB8AC3E}">
        <p14:creationId xmlns:p14="http://schemas.microsoft.com/office/powerpoint/2010/main" val="379021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1EDA442-156E-4E7F-B13F-61A30A151DE2}"/>
              </a:ext>
            </a:extLst>
          </p:cNvPr>
          <p:cNvSpPr>
            <a:spLocks noGrp="1"/>
          </p:cNvSpPr>
          <p:nvPr>
            <p:ph type="pic" sz="quarter" idx="12" hasCustomPrompt="1"/>
          </p:nvPr>
        </p:nvSpPr>
        <p:spPr>
          <a:xfrm>
            <a:off x="48387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81153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Picture Placeholder 6">
            <a:extLst>
              <a:ext uri="{FF2B5EF4-FFF2-40B4-BE49-F238E27FC236}">
                <a16:creationId xmlns:a16="http://schemas.microsoft.com/office/drawing/2014/main" id="{4794320A-928B-49B7-B0F6-514D26658414}"/>
              </a:ext>
            </a:extLst>
          </p:cNvPr>
          <p:cNvSpPr>
            <a:spLocks noGrp="1"/>
          </p:cNvSpPr>
          <p:nvPr>
            <p:ph type="pic" sz="quarter" idx="14" hasCustomPrompt="1"/>
          </p:nvPr>
        </p:nvSpPr>
        <p:spPr>
          <a:xfrm>
            <a:off x="15621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4984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425450"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6312966"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6312966"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12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269306"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02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932103" y="1673630"/>
            <a:ext cx="4084319" cy="2313940"/>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pic>
        <p:nvPicPr>
          <p:cNvPr id="20" name="Picture 19">
            <a:extLst>
              <a:ext uri="{FF2B5EF4-FFF2-40B4-BE49-F238E27FC236}">
                <a16:creationId xmlns:a16="http://schemas.microsoft.com/office/drawing/2014/main" id="{D84D11FC-9EA1-4EA8-A49E-0279A98E3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407" y="1500455"/>
            <a:ext cx="4393712" cy="3517392"/>
          </a:xfrm>
          <a:prstGeom prst="rect">
            <a:avLst/>
          </a:prstGeom>
        </p:spPr>
      </p:pic>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2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104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5545660"/>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 name="Title 1"/>
          <p:cNvSpPr>
            <a:spLocks noGrp="1"/>
          </p:cNvSpPr>
          <p:nvPr>
            <p:ph type="ctrTitle" hasCustomPrompt="1"/>
          </p:nvPr>
        </p:nvSpPr>
        <p:spPr>
          <a:xfrm>
            <a:off x="1524000" y="1959439"/>
            <a:ext cx="9144000" cy="1017134"/>
          </a:xfrm>
        </p:spPr>
        <p:txBody>
          <a:bodyPr anchor="b"/>
          <a:lstStyle>
            <a:lvl1pPr algn="ctr">
              <a:defRPr sz="600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524000" y="3068648"/>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Tree>
    <p:extLst>
      <p:ext uri="{BB962C8B-B14F-4D97-AF65-F5344CB8AC3E}">
        <p14:creationId xmlns:p14="http://schemas.microsoft.com/office/powerpoint/2010/main" val="10635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50037"/>
            <a:ext cx="9144000" cy="1017134"/>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1524000" y="4059246"/>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2492829"/>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Tree>
    <p:extLst>
      <p:ext uri="{BB962C8B-B14F-4D97-AF65-F5344CB8AC3E}">
        <p14:creationId xmlns:p14="http://schemas.microsoft.com/office/powerpoint/2010/main" val="274279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6106886" cy="5849957"/>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2" name="Title 1"/>
          <p:cNvSpPr>
            <a:spLocks noGrp="1"/>
          </p:cNvSpPr>
          <p:nvPr>
            <p:ph type="ctrTitle" hasCustomPrompt="1"/>
          </p:nvPr>
        </p:nvSpPr>
        <p:spPr>
          <a:xfrm>
            <a:off x="6455229" y="1315839"/>
            <a:ext cx="5366658" cy="1746453"/>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6455228" y="3391507"/>
            <a:ext cx="5366659" cy="656380"/>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03383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lumMod val="75000"/>
                  </a:schemeClr>
                </a:solidFill>
                <a:latin typeface="+mn-lt"/>
              </a:defRPr>
            </a:lvl1pPr>
          </a:lstStyle>
          <a:p>
            <a:r>
              <a:rPr lang="en-US"/>
              <a:t>Page Heading</a:t>
            </a:r>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3231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Page Heading</a:t>
            </a:r>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18068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1" name="TextBox 10"/>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2" name="Picture 1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3" name="Picture 12"/>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4" name="Picture 13"/>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5" name="Picture 14"/>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2566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a:t>Click to edit Master title style</a:t>
            </a:r>
          </a:p>
        </p:txBody>
      </p:sp>
      <p:sp>
        <p:nvSpPr>
          <p:cNvPr id="6" name="Rectangle 5"/>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9" name="TextBox 8"/>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0" name="Picture 9"/>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1" name="Picture 10"/>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2" name="Picture 1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3" name="Picture 12"/>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334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1E55E-8F58-4779-A2BA-2C3674DF3649}" type="datetimeFigureOut">
              <a:rPr lang="en-US" smtClean="0"/>
              <a:t>2/17/2022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B898-7ABB-41FD-8433-8D2218E0D659}" type="slidenum">
              <a:rPr lang="en-US" smtClean="0"/>
              <a:t>‹#›</a:t>
            </a:fld>
            <a:endParaRPr lang="en-US"/>
          </a:p>
        </p:txBody>
      </p:sp>
    </p:spTree>
    <p:extLst>
      <p:ext uri="{BB962C8B-B14F-4D97-AF65-F5344CB8AC3E}">
        <p14:creationId xmlns:p14="http://schemas.microsoft.com/office/powerpoint/2010/main" val="133330806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83" r:id="rId3"/>
    <p:sldLayoutId id="2147483661" r:id="rId4"/>
    <p:sldLayoutId id="2147483673" r:id="rId5"/>
    <p:sldLayoutId id="2147483662" r:id="rId6"/>
    <p:sldLayoutId id="2147483682" r:id="rId7"/>
    <p:sldLayoutId id="2147483664" r:id="rId8"/>
    <p:sldLayoutId id="2147483666" r:id="rId9"/>
    <p:sldLayoutId id="2147483667" r:id="rId10"/>
    <p:sldLayoutId id="2147483676" r:id="rId11"/>
    <p:sldLayoutId id="2147483677"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PRFReporting-NoReply@hrsa.gov"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modernhealthcare.com/payment/hhs-running-out-money-pay-providers-treating-uninsured-covid-19-patients"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mailto:PRFaudits@hrsa.gov"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hrsa.gov/sites/default/files/hrsa/provider-relief/provider-post-payment-notice-of-reporting-requirements-june-2021.pdf"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hrsa.gov/sites/default/files/hrsa/provider-relief/provider-post-payment-notice-of-reporting-requirements-june-2021.pdf"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PRFReporting-NoReply@hrsa.gov"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mailto:PRFReporting-NoReply@hrsa.gov"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s://shpllc.com/webinar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7B59-0492-40D7-8FC4-5FE3396734A7}"/>
              </a:ext>
            </a:extLst>
          </p:cNvPr>
          <p:cNvSpPr>
            <a:spLocks noGrp="1"/>
          </p:cNvSpPr>
          <p:nvPr>
            <p:ph type="ctrTitle"/>
          </p:nvPr>
        </p:nvSpPr>
        <p:spPr>
          <a:xfrm>
            <a:off x="1517073" y="319962"/>
            <a:ext cx="9144000" cy="1322349"/>
          </a:xfrm>
        </p:spPr>
        <p:txBody>
          <a:bodyPr>
            <a:noAutofit/>
          </a:bodyPr>
          <a:lstStyle/>
          <a:p>
            <a:r>
              <a:rPr lang="en-US" sz="4800" dirty="0">
                <a:latin typeface="+mn-lt"/>
              </a:rPr>
              <a:t>Welcome to the </a:t>
            </a:r>
            <a:r>
              <a:rPr lang="en-US" sz="4800" b="0" i="0" dirty="0">
                <a:effectLst/>
                <a:latin typeface="+mn-lt"/>
              </a:rPr>
              <a:t>HHS PRF Reporting Walkthrough </a:t>
            </a:r>
            <a:r>
              <a:rPr lang="en-US" sz="4800" dirty="0">
                <a:latin typeface="+mn-lt"/>
              </a:rPr>
              <a:t>Webinar</a:t>
            </a:r>
          </a:p>
        </p:txBody>
      </p:sp>
      <p:sp>
        <p:nvSpPr>
          <p:cNvPr id="3" name="Subtitle 2">
            <a:extLst>
              <a:ext uri="{FF2B5EF4-FFF2-40B4-BE49-F238E27FC236}">
                <a16:creationId xmlns:a16="http://schemas.microsoft.com/office/drawing/2014/main" id="{B3BDD3D6-4790-4ADA-B5F7-985170F1AB85}"/>
              </a:ext>
            </a:extLst>
          </p:cNvPr>
          <p:cNvSpPr>
            <a:spLocks noGrp="1"/>
          </p:cNvSpPr>
          <p:nvPr>
            <p:ph type="subTitle" idx="1"/>
          </p:nvPr>
        </p:nvSpPr>
        <p:spPr>
          <a:xfrm>
            <a:off x="381000" y="2189662"/>
            <a:ext cx="11430000" cy="3026028"/>
          </a:xfrm>
        </p:spPr>
        <p:txBody>
          <a:bodyPr>
            <a:normAutofit/>
          </a:bodyPr>
          <a:lstStyle/>
          <a:p>
            <a:endParaRPr lang="en-US" dirty="0"/>
          </a:p>
          <a:p>
            <a:r>
              <a:rPr lang="en-US" dirty="0"/>
              <a:t>You can ask a question at any time during the presentation in the chat       . </a:t>
            </a:r>
          </a:p>
          <a:p>
            <a:r>
              <a:rPr lang="en-US" dirty="0"/>
              <a:t>Or, if you wish to be unmuted, please raise your hand        &amp;        and a moderator will enable your microphone.</a:t>
            </a:r>
          </a:p>
          <a:p>
            <a:r>
              <a:rPr lang="en-US" dirty="0"/>
              <a:t>Additionally, under the menu         you can enable Live Captions and enable other Accessibility features.</a:t>
            </a:r>
          </a:p>
          <a:p>
            <a:endParaRPr lang="en-US" dirty="0"/>
          </a:p>
          <a:p>
            <a:endParaRPr lang="en-US" dirty="0"/>
          </a:p>
          <a:p>
            <a:endParaRPr lang="en-US" dirty="0"/>
          </a:p>
        </p:txBody>
      </p:sp>
      <p:pic>
        <p:nvPicPr>
          <p:cNvPr id="9" name="Picture 8">
            <a:extLst>
              <a:ext uri="{FF2B5EF4-FFF2-40B4-BE49-F238E27FC236}">
                <a16:creationId xmlns:a16="http://schemas.microsoft.com/office/drawing/2014/main" id="{EBBC50B1-2ED7-495B-9801-AE4380394B68}"/>
              </a:ext>
            </a:extLst>
          </p:cNvPr>
          <p:cNvPicPr>
            <a:picLocks noChangeAspect="1"/>
          </p:cNvPicPr>
          <p:nvPr/>
        </p:nvPicPr>
        <p:blipFill>
          <a:blip r:embed="rId3"/>
          <a:stretch>
            <a:fillRect/>
          </a:stretch>
        </p:blipFill>
        <p:spPr>
          <a:xfrm>
            <a:off x="2959277" y="4783420"/>
            <a:ext cx="6273445" cy="1013481"/>
          </a:xfrm>
          <a:prstGeom prst="rect">
            <a:avLst/>
          </a:prstGeom>
        </p:spPr>
      </p:pic>
      <p:sp>
        <p:nvSpPr>
          <p:cNvPr id="5" name="Subtitle 2">
            <a:extLst>
              <a:ext uri="{FF2B5EF4-FFF2-40B4-BE49-F238E27FC236}">
                <a16:creationId xmlns:a16="http://schemas.microsoft.com/office/drawing/2014/main" id="{310802DB-3591-476D-90AB-468C3F8493F3}"/>
              </a:ext>
            </a:extLst>
          </p:cNvPr>
          <p:cNvSpPr txBox="1">
            <a:spLocks/>
          </p:cNvSpPr>
          <p:nvPr/>
        </p:nvSpPr>
        <p:spPr>
          <a:xfrm>
            <a:off x="1517073" y="1642310"/>
            <a:ext cx="9144000" cy="714286"/>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baseline="0">
                <a:solidFill>
                  <a:schemeClr val="tx1"/>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US" sz="2400" dirty="0"/>
              <a:t>We will begin shortly.</a:t>
            </a:r>
          </a:p>
          <a:p>
            <a:pPr fontAlgn="auto">
              <a:spcAft>
                <a:spcPts val="0"/>
              </a:spcAft>
            </a:pPr>
            <a:r>
              <a:rPr lang="en-US" sz="2400" b="1" dirty="0">
                <a:solidFill>
                  <a:srgbClr val="FF0000"/>
                </a:solidFill>
              </a:rPr>
              <a:t>The webinar will be recorded.</a:t>
            </a:r>
          </a:p>
        </p:txBody>
      </p:sp>
      <p:sp>
        <p:nvSpPr>
          <p:cNvPr id="4" name="Oval 3">
            <a:extLst>
              <a:ext uri="{FF2B5EF4-FFF2-40B4-BE49-F238E27FC236}">
                <a16:creationId xmlns:a16="http://schemas.microsoft.com/office/drawing/2014/main" id="{24765B98-D4C8-41E0-ABD4-410A7AEAF764}"/>
              </a:ext>
            </a:extLst>
          </p:cNvPr>
          <p:cNvSpPr/>
          <p:nvPr/>
        </p:nvSpPr>
        <p:spPr>
          <a:xfrm>
            <a:off x="10162310" y="2672538"/>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AF371E03-738B-4829-AB02-921A64EFF8B6}"/>
              </a:ext>
            </a:extLst>
          </p:cNvPr>
          <p:cNvSpPr/>
          <p:nvPr/>
        </p:nvSpPr>
        <p:spPr>
          <a:xfrm>
            <a:off x="7091218" y="3144352"/>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25DCDDB7-FE58-4DC7-9FEC-945CF934109E}"/>
              </a:ext>
            </a:extLst>
          </p:cNvPr>
          <p:cNvSpPr/>
          <p:nvPr/>
        </p:nvSpPr>
        <p:spPr>
          <a:xfrm>
            <a:off x="7856682" y="3144352"/>
            <a:ext cx="287482"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78C0D21F-8424-4E03-814A-EFFC4AD11FD1}"/>
              </a:ext>
            </a:extLst>
          </p:cNvPr>
          <p:cNvSpPr/>
          <p:nvPr/>
        </p:nvSpPr>
        <p:spPr>
          <a:xfrm>
            <a:off x="4892964" y="3916735"/>
            <a:ext cx="287482"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04675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434" y="235527"/>
            <a:ext cx="10560006" cy="1018552"/>
          </a:xfrm>
        </p:spPr>
        <p:txBody>
          <a:bodyPr>
            <a:normAutofit fontScale="90000"/>
          </a:bodyPr>
          <a:lstStyle/>
          <a:p>
            <a:r>
              <a:rPr lang="en-US" dirty="0"/>
              <a:t>NAVIGATION WITHIN THE PORTAL</a:t>
            </a:r>
            <a:br>
              <a:rPr lang="en-US" b="1" dirty="0"/>
            </a:br>
            <a:endParaRPr lang="en-US" sz="3000" dirty="0"/>
          </a:p>
        </p:txBody>
      </p:sp>
      <p:sp>
        <p:nvSpPr>
          <p:cNvPr id="4" name="Content Placeholder 3"/>
          <p:cNvSpPr>
            <a:spLocks noGrp="1"/>
          </p:cNvSpPr>
          <p:nvPr>
            <p:ph idx="1"/>
          </p:nvPr>
        </p:nvSpPr>
        <p:spPr>
          <a:xfrm>
            <a:off x="0" y="923015"/>
            <a:ext cx="12192001" cy="4839402"/>
          </a:xfrm>
        </p:spPr>
        <p:txBody>
          <a:bodyPr vert="horz" lIns="91440" tIns="45720" rIns="91440" bIns="45720" numCol="1" rtlCol="0" anchor="t">
            <a:noAutofit/>
          </a:bodyPr>
          <a:lstStyle/>
          <a:p>
            <a:r>
              <a:rPr lang="en-US" dirty="0"/>
              <a:t>After the successful login, users will be able navigate the portal through a series of pages in a sequential order – completing data entry for one step before proceeding to next. </a:t>
            </a:r>
          </a:p>
          <a:p>
            <a:r>
              <a:rPr lang="en-US" dirty="0"/>
              <a:t>The progress can be observed by viewing the progress bar located at the top of each portal page as shown on this slide</a:t>
            </a:r>
            <a:r>
              <a:rPr lang="en-US" i="1" dirty="0"/>
              <a:t>. </a:t>
            </a:r>
          </a:p>
          <a:p>
            <a:endParaRPr lang="en-US" sz="2500" b="1" i="1" u="sng" dirty="0"/>
          </a:p>
        </p:txBody>
      </p:sp>
      <p:pic>
        <p:nvPicPr>
          <p:cNvPr id="5" name="Picture 4"/>
          <p:cNvPicPr>
            <a:picLocks noChangeAspect="1"/>
          </p:cNvPicPr>
          <p:nvPr/>
        </p:nvPicPr>
        <p:blipFill>
          <a:blip r:embed="rId2"/>
          <a:stretch>
            <a:fillRect/>
          </a:stretch>
        </p:blipFill>
        <p:spPr>
          <a:xfrm>
            <a:off x="340484" y="3342716"/>
            <a:ext cx="7736281" cy="2310245"/>
          </a:xfrm>
          <a:prstGeom prst="rect">
            <a:avLst/>
          </a:prstGeom>
        </p:spPr>
      </p:pic>
      <p:sp>
        <p:nvSpPr>
          <p:cNvPr id="7" name="TextBox 6"/>
          <p:cNvSpPr txBox="1"/>
          <p:nvPr/>
        </p:nvSpPr>
        <p:spPr>
          <a:xfrm>
            <a:off x="8417249" y="3398921"/>
            <a:ext cx="3228110" cy="1844608"/>
          </a:xfrm>
          <a:prstGeom prst="rect">
            <a:avLst/>
          </a:prstGeom>
          <a:noFill/>
        </p:spPr>
        <p:txBody>
          <a:bodyPr wrap="square" rtlCol="0">
            <a:spAutoFit/>
          </a:bodyPr>
          <a:lstStyle/>
          <a:p>
            <a:pPr marL="228600" lvl="0" indent="-228600" defTabSz="914400">
              <a:lnSpc>
                <a:spcPct val="90000"/>
              </a:lnSpc>
              <a:spcBef>
                <a:spcPts val="1000"/>
              </a:spcBef>
              <a:buClr>
                <a:srgbClr val="5B9BD5">
                  <a:lumMod val="75000"/>
                </a:srgbClr>
              </a:buClr>
              <a:buFont typeface="Arial" panose="020B0604020202020204" pitchFamily="34" charset="0"/>
              <a:buChar char="•"/>
            </a:pPr>
            <a:r>
              <a:rPr lang="en-US" dirty="0">
                <a:solidFill>
                  <a:prstClr val="black"/>
                </a:solidFill>
              </a:rPr>
              <a:t>Blue circle represents steps that are completed</a:t>
            </a:r>
          </a:p>
          <a:p>
            <a:pPr marL="228600" lvl="0" indent="-228600" defTabSz="914400">
              <a:lnSpc>
                <a:spcPct val="90000"/>
              </a:lnSpc>
              <a:spcBef>
                <a:spcPts val="1000"/>
              </a:spcBef>
              <a:buClr>
                <a:srgbClr val="5B9BD5">
                  <a:lumMod val="75000"/>
                </a:srgbClr>
              </a:buClr>
              <a:buFont typeface="Arial" panose="020B0604020202020204" pitchFamily="34" charset="0"/>
              <a:buChar char="•"/>
            </a:pPr>
            <a:r>
              <a:rPr lang="en-US" dirty="0">
                <a:solidFill>
                  <a:prstClr val="black"/>
                </a:solidFill>
              </a:rPr>
              <a:t>White circle with blue outline represents currents steps</a:t>
            </a:r>
          </a:p>
          <a:p>
            <a:pPr marL="228600" lvl="0" indent="-228600" defTabSz="914400">
              <a:lnSpc>
                <a:spcPct val="90000"/>
              </a:lnSpc>
              <a:spcBef>
                <a:spcPts val="1000"/>
              </a:spcBef>
              <a:buClr>
                <a:srgbClr val="5B9BD5">
                  <a:lumMod val="75000"/>
                </a:srgbClr>
              </a:buClr>
              <a:buFont typeface="Arial" panose="020B0604020202020204" pitchFamily="34" charset="0"/>
              <a:buChar char="•"/>
            </a:pPr>
            <a:r>
              <a:rPr lang="en-US" dirty="0">
                <a:solidFill>
                  <a:prstClr val="black"/>
                </a:solidFill>
              </a:rPr>
              <a:t>Gray circles represents steps to be completed</a:t>
            </a:r>
          </a:p>
        </p:txBody>
      </p:sp>
    </p:spTree>
    <p:extLst>
      <p:ext uri="{BB962C8B-B14F-4D97-AF65-F5344CB8AC3E}">
        <p14:creationId xmlns:p14="http://schemas.microsoft.com/office/powerpoint/2010/main" val="237301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4" y="0"/>
            <a:ext cx="11309613" cy="1018552"/>
          </a:xfrm>
        </p:spPr>
        <p:txBody>
          <a:bodyPr>
            <a:normAutofit/>
          </a:bodyPr>
          <a:lstStyle/>
          <a:p>
            <a:r>
              <a:rPr lang="en-US" sz="2800" dirty="0"/>
              <a:t>NAVIGATION WITHIN THE PORTAL</a:t>
            </a:r>
            <a:endParaRPr lang="en-US" sz="2500" dirty="0"/>
          </a:p>
        </p:txBody>
      </p:sp>
      <p:sp>
        <p:nvSpPr>
          <p:cNvPr id="4" name="Content Placeholder 3"/>
          <p:cNvSpPr>
            <a:spLocks noGrp="1"/>
          </p:cNvSpPr>
          <p:nvPr>
            <p:ph idx="1"/>
          </p:nvPr>
        </p:nvSpPr>
        <p:spPr>
          <a:xfrm>
            <a:off x="0" y="923015"/>
            <a:ext cx="12192001" cy="4839402"/>
          </a:xfrm>
        </p:spPr>
        <p:txBody>
          <a:bodyPr vert="horz" lIns="91440" tIns="45720" rIns="91440" bIns="45720" numCol="1" rtlCol="0" anchor="t">
            <a:noAutofit/>
          </a:bodyPr>
          <a:lstStyle/>
          <a:p>
            <a:r>
              <a:rPr lang="en-US" sz="2000" dirty="0"/>
              <a:t>Users can save information on the current page and advance to the next step by clicking the blue ‘Save &amp; Next’ button, only if all required data fields are entered correctly without errors.</a:t>
            </a:r>
          </a:p>
          <a:p>
            <a:r>
              <a:rPr lang="en-US" sz="2000" dirty="0"/>
              <a:t>Users can return to a previous page by clicking the blue ‘Previous’ button. Please note that clicking on ‘Previous’ button without saving the information will result in data loss.</a:t>
            </a:r>
          </a:p>
          <a:p>
            <a:r>
              <a:rPr lang="en-US" sz="2000" dirty="0"/>
              <a:t>Users should exit the portal when they are not actively entering data by clicking the red ‘Save &amp; Exit’ button. </a:t>
            </a:r>
            <a:r>
              <a:rPr lang="en-US" sz="2000" b="1" dirty="0"/>
              <a:t>Portal users should not exit the portal by closing the browser window or navigate away from the current page using the browser window as data entered on the current page will not be saved.</a:t>
            </a:r>
          </a:p>
          <a:p>
            <a:r>
              <a:rPr lang="en-US" sz="2000" dirty="0"/>
              <a:t>To re-enter the portal, users will be required to log in using the username, password, and a verification code sent to the email address on the record. The verification code will be valid for 15 minutes. </a:t>
            </a:r>
          </a:p>
          <a:p>
            <a:r>
              <a:rPr lang="en-US" sz="2000" dirty="0"/>
              <a:t>The portal will re-open on the first step (Entity Overview page) and all information previously saved will be evident. Click the blue ‘Save &amp; Next’ button to navigate to the desired page to enter new data or correct any of the previously entered data fields.</a:t>
            </a:r>
            <a:endParaRPr lang="en-US" sz="2000" b="1" i="1" dirty="0"/>
          </a:p>
        </p:txBody>
      </p:sp>
    </p:spTree>
    <p:extLst>
      <p:ext uri="{BB962C8B-B14F-4D97-AF65-F5344CB8AC3E}">
        <p14:creationId xmlns:p14="http://schemas.microsoft.com/office/powerpoint/2010/main" val="296247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200" dirty="0"/>
              <a:t>NAVIGATION WITHIN THE PORTAL</a:t>
            </a:r>
            <a:endParaRPr lang="en-US" sz="3000" dirty="0"/>
          </a:p>
        </p:txBody>
      </p:sp>
      <p:sp>
        <p:nvSpPr>
          <p:cNvPr id="4" name="Content Placeholder 3"/>
          <p:cNvSpPr>
            <a:spLocks noGrp="1"/>
          </p:cNvSpPr>
          <p:nvPr>
            <p:ph idx="1"/>
          </p:nvPr>
        </p:nvSpPr>
        <p:spPr>
          <a:xfrm>
            <a:off x="0" y="923015"/>
            <a:ext cx="12192001" cy="4839402"/>
          </a:xfrm>
        </p:spPr>
        <p:txBody>
          <a:bodyPr vert="horz" lIns="91440" tIns="45720" rIns="91440" bIns="45720" numCol="1" rtlCol="0" anchor="t">
            <a:noAutofit/>
          </a:bodyPr>
          <a:lstStyle/>
          <a:p>
            <a:r>
              <a:rPr lang="en-US" dirty="0"/>
              <a:t>Users can save partial information throughout the portal as long as they save the information on the current page by clicking on the blue ‘Save &amp; Next’ or red ‘Save and Exit’ buttons as shown below. </a:t>
            </a:r>
          </a:p>
          <a:p>
            <a:r>
              <a:rPr lang="en-US" b="1" u="sng" dirty="0">
                <a:solidFill>
                  <a:srgbClr val="FF0000"/>
                </a:solidFill>
              </a:rPr>
              <a:t>Please note that the backward and forward navigation of the web browsers should not be used to navigate between steps. This will result in loss of data entered on the current page.</a:t>
            </a:r>
          </a:p>
          <a:p>
            <a:endParaRPr lang="en-US" sz="2100" b="1" i="1" dirty="0"/>
          </a:p>
        </p:txBody>
      </p:sp>
      <p:pic>
        <p:nvPicPr>
          <p:cNvPr id="2" name="Picture 1"/>
          <p:cNvPicPr>
            <a:picLocks noChangeAspect="1"/>
          </p:cNvPicPr>
          <p:nvPr/>
        </p:nvPicPr>
        <p:blipFill>
          <a:blip r:embed="rId2"/>
          <a:stretch>
            <a:fillRect/>
          </a:stretch>
        </p:blipFill>
        <p:spPr>
          <a:xfrm>
            <a:off x="2590454" y="3810000"/>
            <a:ext cx="7011092" cy="1607127"/>
          </a:xfrm>
          <a:prstGeom prst="rect">
            <a:avLst/>
          </a:prstGeom>
        </p:spPr>
      </p:pic>
    </p:spTree>
    <p:extLst>
      <p:ext uri="{BB962C8B-B14F-4D97-AF65-F5344CB8AC3E}">
        <p14:creationId xmlns:p14="http://schemas.microsoft.com/office/powerpoint/2010/main" val="176099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Tips</a:t>
            </a:r>
          </a:p>
        </p:txBody>
      </p:sp>
      <p:sp>
        <p:nvSpPr>
          <p:cNvPr id="3" name="Content Placeholder 2"/>
          <p:cNvSpPr>
            <a:spLocks noGrp="1"/>
          </p:cNvSpPr>
          <p:nvPr>
            <p:ph idx="1"/>
          </p:nvPr>
        </p:nvSpPr>
        <p:spPr/>
        <p:txBody>
          <a:bodyPr/>
          <a:lstStyle/>
          <a:p>
            <a:r>
              <a:rPr lang="en-US" dirty="0"/>
              <a:t>Resolving Error Messages: Missing fields must be completed in order to allow user to be able to advance to the next step.</a:t>
            </a:r>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2325938" y="2955962"/>
            <a:ext cx="7540124" cy="2701187"/>
          </a:xfrm>
          <a:prstGeom prst="rect">
            <a:avLst/>
          </a:prstGeom>
        </p:spPr>
      </p:pic>
    </p:spTree>
    <p:extLst>
      <p:ext uri="{BB962C8B-B14F-4D97-AF65-F5344CB8AC3E}">
        <p14:creationId xmlns:p14="http://schemas.microsoft.com/office/powerpoint/2010/main" val="425559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2800" dirty="0"/>
              <a:t>TERMS AND CONDITIONS</a:t>
            </a:r>
            <a:endParaRPr lang="en-US" sz="3000" dirty="0"/>
          </a:p>
        </p:txBody>
      </p:sp>
      <p:sp>
        <p:nvSpPr>
          <p:cNvPr id="4" name="Content Placeholder 3"/>
          <p:cNvSpPr>
            <a:spLocks noGrp="1"/>
          </p:cNvSpPr>
          <p:nvPr>
            <p:ph idx="1"/>
          </p:nvPr>
        </p:nvSpPr>
        <p:spPr>
          <a:xfrm>
            <a:off x="0" y="923015"/>
            <a:ext cx="12192001" cy="4839402"/>
          </a:xfrm>
        </p:spPr>
        <p:txBody>
          <a:bodyPr vert="horz" lIns="91440" tIns="45720" rIns="91440" bIns="45720" numCol="1" rtlCol="0" anchor="t">
            <a:noAutofit/>
          </a:bodyPr>
          <a:lstStyle/>
          <a:p>
            <a:r>
              <a:rPr lang="en-US" dirty="0"/>
              <a:t>Certify that they have read and accept the PRF Reporting Portal Terms and Conditions by clicking on the radio button located to the left of the text ‘I have read and accept the terms and conditions.’ </a:t>
            </a:r>
          </a:p>
          <a:p>
            <a:r>
              <a:rPr lang="en-US" dirty="0"/>
              <a:t>The ‘Next’ button will appear after the radio button is selected as shown below. </a:t>
            </a:r>
          </a:p>
          <a:p>
            <a:endParaRPr lang="en-US" sz="2100" dirty="0"/>
          </a:p>
        </p:txBody>
      </p:sp>
      <p:pic>
        <p:nvPicPr>
          <p:cNvPr id="2" name="Picture 1"/>
          <p:cNvPicPr>
            <a:picLocks noChangeAspect="1"/>
          </p:cNvPicPr>
          <p:nvPr/>
        </p:nvPicPr>
        <p:blipFill>
          <a:blip r:embed="rId2"/>
          <a:stretch>
            <a:fillRect/>
          </a:stretch>
        </p:blipFill>
        <p:spPr>
          <a:xfrm>
            <a:off x="3038425" y="3532042"/>
            <a:ext cx="6115150" cy="2230375"/>
          </a:xfrm>
          <a:prstGeom prst="rect">
            <a:avLst/>
          </a:prstGeom>
        </p:spPr>
      </p:pic>
    </p:spTree>
    <p:extLst>
      <p:ext uri="{BB962C8B-B14F-4D97-AF65-F5344CB8AC3E}">
        <p14:creationId xmlns:p14="http://schemas.microsoft.com/office/powerpoint/2010/main" val="357409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dirty="0"/>
              <a:t>STEP 1: ENTITY OVERVIEW</a:t>
            </a:r>
          </a:p>
        </p:txBody>
      </p:sp>
      <p:pic>
        <p:nvPicPr>
          <p:cNvPr id="2" name="Content Placeholder 1"/>
          <p:cNvPicPr>
            <a:picLocks noGrp="1" noChangeAspect="1"/>
          </p:cNvPicPr>
          <p:nvPr>
            <p:ph idx="1"/>
          </p:nvPr>
        </p:nvPicPr>
        <p:blipFill>
          <a:blip r:embed="rId2"/>
          <a:stretch>
            <a:fillRect/>
          </a:stretch>
        </p:blipFill>
        <p:spPr>
          <a:xfrm>
            <a:off x="2325746" y="1018552"/>
            <a:ext cx="6929766" cy="4533197"/>
          </a:xfrm>
          <a:prstGeom prst="rect">
            <a:avLst/>
          </a:prstGeom>
        </p:spPr>
      </p:pic>
    </p:spTree>
    <p:extLst>
      <p:ext uri="{BB962C8B-B14F-4D97-AF65-F5344CB8AC3E}">
        <p14:creationId xmlns:p14="http://schemas.microsoft.com/office/powerpoint/2010/main" val="279539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263236"/>
            <a:ext cx="10560006" cy="1018552"/>
          </a:xfrm>
        </p:spPr>
        <p:txBody>
          <a:bodyPr>
            <a:normAutofit/>
          </a:bodyPr>
          <a:lstStyle/>
          <a:p>
            <a:r>
              <a:rPr lang="en-US" dirty="0"/>
              <a:t>STEP 1: ENTITY OVERVIEW</a:t>
            </a:r>
            <a:endParaRPr lang="en-US" sz="3000" dirty="0"/>
          </a:p>
        </p:txBody>
      </p:sp>
      <p:sp>
        <p:nvSpPr>
          <p:cNvPr id="4" name="Content Placeholder 3"/>
          <p:cNvSpPr>
            <a:spLocks noGrp="1"/>
          </p:cNvSpPr>
          <p:nvPr>
            <p:ph idx="1"/>
          </p:nvPr>
        </p:nvSpPr>
        <p:spPr>
          <a:xfrm>
            <a:off x="0" y="923015"/>
            <a:ext cx="12192001" cy="4839402"/>
          </a:xfrm>
        </p:spPr>
        <p:txBody>
          <a:bodyPr vert="horz" lIns="91440" tIns="45720" rIns="91440" bIns="45720" numCol="1" rtlCol="0" anchor="t">
            <a:noAutofit/>
          </a:bodyPr>
          <a:lstStyle/>
          <a:p>
            <a:endParaRPr lang="en-US" sz="2400" dirty="0"/>
          </a:p>
          <a:p>
            <a:r>
              <a:rPr lang="en-US" dirty="0"/>
              <a:t>The first section of the page under the header ‘Entity Overview’ includes the following required fields: </a:t>
            </a:r>
          </a:p>
          <a:p>
            <a:pPr lvl="1"/>
            <a:r>
              <a:rPr lang="en-US" dirty="0"/>
              <a:t>Tax Identification Number (TIN): pre-populated</a:t>
            </a:r>
          </a:p>
          <a:p>
            <a:pPr lvl="1"/>
            <a:r>
              <a:rPr lang="en-US" dirty="0"/>
              <a:t>Business Name: pre-populated</a:t>
            </a:r>
          </a:p>
          <a:p>
            <a:pPr lvl="1"/>
            <a:r>
              <a:rPr lang="en-US" dirty="0"/>
              <a:t>Provider Type: </a:t>
            </a:r>
            <a:r>
              <a:rPr lang="en-US" b="1" i="1" dirty="0"/>
              <a:t>not</a:t>
            </a:r>
            <a:r>
              <a:rPr lang="en-US" dirty="0"/>
              <a:t> pre-populated </a:t>
            </a:r>
          </a:p>
          <a:p>
            <a:pPr lvl="1"/>
            <a:r>
              <a:rPr lang="en-US" dirty="0"/>
              <a:t>Provider Sub-Type: </a:t>
            </a:r>
            <a:r>
              <a:rPr lang="en-US" b="1" i="1" dirty="0"/>
              <a:t>not</a:t>
            </a:r>
            <a:r>
              <a:rPr lang="en-US" dirty="0"/>
              <a:t> pre-populated</a:t>
            </a:r>
          </a:p>
          <a:p>
            <a:r>
              <a:rPr lang="en-US" dirty="0"/>
              <a:t>Pre-populated fields cannot be change but a DBA Name (optional) may be added to the entity overview. </a:t>
            </a:r>
            <a:endParaRPr lang="en-US" sz="2400" dirty="0"/>
          </a:p>
        </p:txBody>
      </p:sp>
    </p:spTree>
    <p:extLst>
      <p:ext uri="{BB962C8B-B14F-4D97-AF65-F5344CB8AC3E}">
        <p14:creationId xmlns:p14="http://schemas.microsoft.com/office/powerpoint/2010/main" val="377828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4" y="0"/>
            <a:ext cx="11252855" cy="1018552"/>
          </a:xfrm>
        </p:spPr>
        <p:txBody>
          <a:bodyPr>
            <a:noAutofit/>
          </a:bodyPr>
          <a:lstStyle/>
          <a:p>
            <a:r>
              <a:rPr lang="en-US" sz="3600" dirty="0"/>
              <a:t>STEP 1: ENTITY OVERVIEW</a:t>
            </a:r>
            <a:endParaRPr lang="en-US" sz="3400" b="1" dirty="0"/>
          </a:p>
        </p:txBody>
      </p:sp>
      <p:sp>
        <p:nvSpPr>
          <p:cNvPr id="4" name="Content Placeholder 3"/>
          <p:cNvSpPr>
            <a:spLocks noGrp="1"/>
          </p:cNvSpPr>
          <p:nvPr>
            <p:ph idx="1"/>
          </p:nvPr>
        </p:nvSpPr>
        <p:spPr>
          <a:xfrm>
            <a:off x="-1" y="904672"/>
            <a:ext cx="12192001" cy="4839402"/>
          </a:xfrm>
        </p:spPr>
        <p:txBody>
          <a:bodyPr vert="horz" lIns="91440" tIns="45720" rIns="91440" bIns="45720" numCol="1" rtlCol="0" anchor="t">
            <a:noAutofit/>
          </a:bodyPr>
          <a:lstStyle/>
          <a:p>
            <a:r>
              <a:rPr lang="en-US" sz="2400" dirty="0"/>
              <a:t>Provider Type and Provider Sub-Type: use the dropdown menus to select the provider type/provider sub-type. </a:t>
            </a:r>
          </a:p>
          <a:p>
            <a:pPr lvl="1"/>
            <a:r>
              <a:rPr lang="en-US" sz="2000" dirty="0"/>
              <a:t>The sub-types are conditional to the Provider Types. </a:t>
            </a:r>
          </a:p>
          <a:p>
            <a:r>
              <a:rPr lang="en-US" sz="2400" dirty="0"/>
              <a:t>Select the combination that best describes the Reporting Entity’s type of business. </a:t>
            </a:r>
          </a:p>
          <a:p>
            <a:pPr lvl="1"/>
            <a:r>
              <a:rPr lang="en-US" sz="2000" dirty="0"/>
              <a:t>If multiple Provider Types or Provider Sub-Types apply, choose the pair that reflects the majority of the business.</a:t>
            </a:r>
          </a:p>
          <a:p>
            <a:r>
              <a:rPr lang="en-US" sz="2400" dirty="0"/>
              <a:t>After the Entity Overview information, the Address (as it appears on IRS Form W-9) and Contact Information sections are shown. </a:t>
            </a:r>
          </a:p>
          <a:p>
            <a:pPr lvl="1"/>
            <a:r>
              <a:rPr lang="en-US" sz="2000" dirty="0"/>
              <a:t>All of these data entry fields are pre-populated from registration. </a:t>
            </a:r>
          </a:p>
          <a:p>
            <a:r>
              <a:rPr lang="en-US" sz="2400" dirty="0"/>
              <a:t>If any information has changed since registration, the Reporting Entity should update the fields. Address data entry fields are all required and include: Street, State/Territory (selected from a drop-down list), City, and ZIP code (entered as 5 numeric digits).</a:t>
            </a:r>
          </a:p>
          <a:p>
            <a:endParaRPr lang="en-US" dirty="0"/>
          </a:p>
        </p:txBody>
      </p:sp>
    </p:spTree>
    <p:extLst>
      <p:ext uri="{BB962C8B-B14F-4D97-AF65-F5344CB8AC3E}">
        <p14:creationId xmlns:p14="http://schemas.microsoft.com/office/powerpoint/2010/main" val="58206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162" y="0"/>
            <a:ext cx="11083637" cy="997527"/>
          </a:xfrm>
        </p:spPr>
        <p:txBody>
          <a:bodyPr/>
          <a:lstStyle/>
          <a:p>
            <a:r>
              <a:rPr lang="en-US" dirty="0"/>
              <a:t>STEP 1: ENTITY OVERVIEW</a:t>
            </a:r>
          </a:p>
        </p:txBody>
      </p:sp>
      <p:sp>
        <p:nvSpPr>
          <p:cNvPr id="6" name="Content Placeholder 5"/>
          <p:cNvSpPr>
            <a:spLocks noGrp="1"/>
          </p:cNvSpPr>
          <p:nvPr>
            <p:ph idx="1"/>
          </p:nvPr>
        </p:nvSpPr>
        <p:spPr>
          <a:xfrm>
            <a:off x="124691" y="914727"/>
            <a:ext cx="11229109" cy="4419600"/>
          </a:xfrm>
        </p:spPr>
        <p:txBody>
          <a:bodyPr>
            <a:normAutofit/>
          </a:bodyPr>
          <a:lstStyle/>
          <a:p>
            <a:r>
              <a:rPr lang="en-US" dirty="0"/>
              <a:t>On this portal page, Reporting Entities should consider the following actions before saving:</a:t>
            </a:r>
          </a:p>
          <a:p>
            <a:pPr lvl="1"/>
            <a:r>
              <a:rPr lang="en-US" dirty="0"/>
              <a:t>Confirm the information in the Entity Overview and Address by using the same information on the IRS Form W-9.</a:t>
            </a:r>
            <a:endParaRPr lang="en-US" sz="2000" dirty="0"/>
          </a:p>
          <a:p>
            <a:pPr lvl="1"/>
            <a:r>
              <a:rPr lang="en-US" dirty="0"/>
              <a:t>Ensure the contact email address is a valid, monitored email address.</a:t>
            </a:r>
            <a:endParaRPr lang="en-US" sz="2000" dirty="0"/>
          </a:p>
          <a:p>
            <a:pPr lvl="1"/>
            <a:r>
              <a:rPr lang="en-US" dirty="0"/>
              <a:t>Ensure portal users are able to log in to the portal in the future and receive future communications regarding reporting, by adding ‘</a:t>
            </a:r>
            <a:r>
              <a:rPr lang="en-US" u="sng" dirty="0">
                <a:hlinkClick r:id="rId2"/>
              </a:rPr>
              <a:t>PRFReporting-NoReply@hrsa.gov</a:t>
            </a:r>
            <a:r>
              <a:rPr lang="en-US" dirty="0">
                <a:hlinkClick r:id="rId2"/>
              </a:rPr>
              <a:t> </a:t>
            </a:r>
            <a:r>
              <a:rPr lang="en-US" dirty="0"/>
              <a:t>to the </a:t>
            </a:r>
            <a:r>
              <a:rPr lang="en-US" dirty="0" err="1"/>
              <a:t>safelist</a:t>
            </a:r>
            <a:r>
              <a:rPr lang="en-US" dirty="0"/>
              <a:t> of the contact email provided during the registration and reporting process.</a:t>
            </a:r>
            <a:endParaRPr lang="en-US" sz="2000" dirty="0"/>
          </a:p>
          <a:p>
            <a:r>
              <a:rPr lang="en-US" dirty="0"/>
              <a:t>If any of the information is missing, an error message(s), similar to one shown in the next slide.</a:t>
            </a:r>
            <a:endParaRPr lang="en-US" sz="2400" dirty="0"/>
          </a:p>
          <a:p>
            <a:endParaRPr lang="en-US" dirty="0"/>
          </a:p>
        </p:txBody>
      </p:sp>
    </p:spTree>
    <p:extLst>
      <p:ext uri="{BB962C8B-B14F-4D97-AF65-F5344CB8AC3E}">
        <p14:creationId xmlns:p14="http://schemas.microsoft.com/office/powerpoint/2010/main" val="356935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STEP 2: SUBSIDIARY QUESTIONNAIRE</a:t>
            </a:r>
          </a:p>
        </p:txBody>
      </p:sp>
      <p:sp>
        <p:nvSpPr>
          <p:cNvPr id="3" name="Content Placeholder 2"/>
          <p:cNvSpPr>
            <a:spLocks noGrp="1"/>
          </p:cNvSpPr>
          <p:nvPr>
            <p:ph idx="1"/>
          </p:nvPr>
        </p:nvSpPr>
        <p:spPr>
          <a:xfrm>
            <a:off x="477982" y="1159309"/>
            <a:ext cx="10515600" cy="4542244"/>
          </a:xfrm>
        </p:spPr>
        <p:txBody>
          <a:bodyPr>
            <a:normAutofit lnSpcReduction="10000"/>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000" dirty="0"/>
          </a:p>
          <a:p>
            <a:r>
              <a:rPr lang="en-US" sz="2000" dirty="0"/>
              <a:t>There are four required questions with two conditional questions that may display based on the answers to the first four questions. </a:t>
            </a:r>
          </a:p>
          <a:p>
            <a:r>
              <a:rPr lang="en-US" sz="2000" dirty="0"/>
              <a:t>The Reporting Entity should answer all questions and click ‘Save &amp; Next.’ If any of the questions are not completed, an error message ‘Complete this field.’ will appear in red under the missing field.</a:t>
            </a:r>
          </a:p>
          <a:p>
            <a:endParaRPr lang="en-US" sz="2400" dirty="0"/>
          </a:p>
        </p:txBody>
      </p:sp>
      <p:sp>
        <p:nvSpPr>
          <p:cNvPr id="5" name="Rectangle 4"/>
          <p:cNvSpPr>
            <a:spLocks noChangeArrowheads="1"/>
          </p:cNvSpPr>
          <p:nvPr/>
        </p:nvSpPr>
        <p:spPr bwMode="auto">
          <a:xfrm>
            <a:off x="477982" y="-66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1" descr="Figure 10 Subsidiary Questionnaire - Required and Conditional Questions"/>
          <p:cNvGrpSpPr>
            <a:grpSpLocks/>
          </p:cNvGrpSpPr>
          <p:nvPr/>
        </p:nvGrpSpPr>
        <p:grpSpPr bwMode="auto">
          <a:xfrm>
            <a:off x="2526089" y="935647"/>
            <a:ext cx="5231750" cy="2878721"/>
            <a:chOff x="0" y="0"/>
            <a:chExt cx="7412" cy="3630"/>
          </a:xfrm>
        </p:grpSpPr>
        <p:pic>
          <p:nvPicPr>
            <p:cNvPr id="2051" name="Picture 3" descr="Figure 10 Subsidiary Questionnaire - Required and Conditional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 y="72"/>
              <a:ext cx="7382" cy="35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7" y="7"/>
              <a:ext cx="7397" cy="36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7589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91368CC-23FF-4267-B0B9-CE8C461D31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59" b="1061"/>
          <a:stretch/>
        </p:blipFill>
        <p:spPr bwMode="auto">
          <a:xfrm>
            <a:off x="0" y="0"/>
            <a:ext cx="12191980" cy="5395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430772"/>
            <a:ext cx="12192000" cy="822326"/>
          </a:xfrm>
        </p:spPr>
        <p:txBody>
          <a:bodyPr vert="horz" lIns="91440" tIns="45720" rIns="91440" bIns="45720" rtlCol="0" anchor="ctr">
            <a:noAutofit/>
          </a:bodyPr>
          <a:lstStyle/>
          <a:p>
            <a:r>
              <a:rPr lang="en-US" sz="9000" dirty="0">
                <a:solidFill>
                  <a:schemeClr val="bg1">
                    <a:lumMod val="95000"/>
                  </a:schemeClr>
                </a:solidFill>
                <a:effectLst>
                  <a:outerShdw blurRad="38100" dist="38100" dir="2700000" algn="tl">
                    <a:srgbClr val="000000">
                      <a:alpha val="43137"/>
                    </a:srgbClr>
                  </a:outerShdw>
                </a:effectLst>
              </a:rPr>
              <a:t>HHS Provider Relief </a:t>
            </a:r>
            <a:br>
              <a:rPr lang="en-US" sz="9000" dirty="0">
                <a:solidFill>
                  <a:schemeClr val="bg1">
                    <a:lumMod val="95000"/>
                  </a:schemeClr>
                </a:solidFill>
                <a:effectLst>
                  <a:outerShdw blurRad="38100" dist="38100" dir="2700000" algn="tl">
                    <a:srgbClr val="000000">
                      <a:alpha val="43137"/>
                    </a:srgbClr>
                  </a:outerShdw>
                </a:effectLst>
              </a:rPr>
            </a:br>
            <a:r>
              <a:rPr lang="en-US" sz="9000" dirty="0">
                <a:solidFill>
                  <a:schemeClr val="bg1">
                    <a:lumMod val="95000"/>
                  </a:schemeClr>
                </a:solidFill>
                <a:effectLst>
                  <a:outerShdw blurRad="38100" dist="38100" dir="2700000" algn="tl">
                    <a:srgbClr val="000000">
                      <a:alpha val="43137"/>
                    </a:srgbClr>
                  </a:outerShdw>
                </a:effectLst>
              </a:rPr>
              <a:t>Fund Reporting Walkthrough</a:t>
            </a:r>
            <a:endParaRPr lang="en-US" sz="9000" dirty="0">
              <a:solidFill>
                <a:schemeClr val="bg1">
                  <a:lumMod val="95000"/>
                </a:schemeClr>
              </a:solidFill>
              <a:effectLst>
                <a:outerShdw blurRad="38100" dist="38100" dir="2700000" algn="tl">
                  <a:srgbClr val="000000">
                    <a:alpha val="43137"/>
                  </a:srgbClr>
                </a:outerShdw>
              </a:effectLst>
              <a:cs typeface="Calibri Light"/>
            </a:endParaRPr>
          </a:p>
        </p:txBody>
      </p:sp>
    </p:spTree>
    <p:extLst>
      <p:ext uri="{BB962C8B-B14F-4D97-AF65-F5344CB8AC3E}">
        <p14:creationId xmlns:p14="http://schemas.microsoft.com/office/powerpoint/2010/main" val="2038658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SUBSIDIARY QUESTIONNAIRE</a:t>
            </a:r>
          </a:p>
        </p:txBody>
      </p:sp>
      <p:sp>
        <p:nvSpPr>
          <p:cNvPr id="3" name="Content Placeholder 2"/>
          <p:cNvSpPr>
            <a:spLocks noGrp="1"/>
          </p:cNvSpPr>
          <p:nvPr>
            <p:ph idx="1"/>
          </p:nvPr>
        </p:nvSpPr>
        <p:spPr/>
        <p:txBody>
          <a:bodyPr>
            <a:normAutofit/>
          </a:bodyPr>
          <a:lstStyle/>
          <a:p>
            <a:r>
              <a:rPr lang="en-US" sz="2400" dirty="0"/>
              <a:t>The purpose of this page is to collect information about subsidiary entities for any Reporting Entities that are parent organizations and to collect information about parent entities for any Reporting Entities that are the subsidiary of a parent. </a:t>
            </a:r>
          </a:p>
          <a:p>
            <a:r>
              <a:rPr lang="en-US" sz="2400" dirty="0"/>
              <a:t>To determine whether an entity is the parent organization, the entity must follow the methodology used to determine a subsidiary in their financial statements.</a:t>
            </a:r>
          </a:p>
          <a:p>
            <a:r>
              <a:rPr lang="en-US" sz="2400" dirty="0"/>
              <a:t> 	If none, the entity with a majority ownership (greater than 50 percent) will be considered the parent organization.</a:t>
            </a:r>
          </a:p>
        </p:txBody>
      </p:sp>
    </p:spTree>
    <p:extLst>
      <p:ext uri="{BB962C8B-B14F-4D97-AF65-F5344CB8AC3E}">
        <p14:creationId xmlns:p14="http://schemas.microsoft.com/office/powerpoint/2010/main" val="277495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6" y="-105929"/>
            <a:ext cx="10515600" cy="1325563"/>
          </a:xfrm>
        </p:spPr>
        <p:txBody>
          <a:bodyPr/>
          <a:lstStyle/>
          <a:p>
            <a:r>
              <a:rPr lang="en-US" dirty="0"/>
              <a:t>STEP 3: SUBSIDIARY DATA</a:t>
            </a:r>
          </a:p>
        </p:txBody>
      </p:sp>
      <p:sp>
        <p:nvSpPr>
          <p:cNvPr id="3" name="Content Placeholder 2"/>
          <p:cNvSpPr>
            <a:spLocks noGrp="1"/>
          </p:cNvSpPr>
          <p:nvPr>
            <p:ph idx="1"/>
          </p:nvPr>
        </p:nvSpPr>
        <p:spPr>
          <a:xfrm>
            <a:off x="685801" y="1099507"/>
            <a:ext cx="10515600" cy="4719401"/>
          </a:xfrm>
        </p:spPr>
        <p:txBody>
          <a:bodyPr>
            <a:normAutofit/>
          </a:bodyPr>
          <a:lstStyle/>
          <a:p>
            <a:r>
              <a:rPr lang="en-US" sz="2000" dirty="0"/>
              <a:t>Depending on the answers selected in </a:t>
            </a:r>
            <a:r>
              <a:rPr lang="en-US" sz="2000" u="sng" dirty="0"/>
              <a:t>Step 2 – Subsidiary Questionnaire</a:t>
            </a:r>
            <a:r>
              <a:rPr lang="en-US" sz="2000" dirty="0"/>
              <a:t>, the Subsidiary Data page will render different data fields.</a:t>
            </a:r>
          </a:p>
          <a:p>
            <a:r>
              <a:rPr lang="en-US" sz="2000" dirty="0"/>
              <a:t>The Acquired/Divested Subsidiaries table below will be shown only if the Reporting Entity selected ‘Yes’ to the second question “Did the reporting entity acquire or divest subsidiaries that are eligible health care providers and that received PRF payments during the period of availability of funds?”</a:t>
            </a:r>
          </a:p>
          <a:p>
            <a:endParaRPr lang="en-US" sz="2000" dirty="0"/>
          </a:p>
        </p:txBody>
      </p:sp>
      <p:grpSp>
        <p:nvGrpSpPr>
          <p:cNvPr id="4" name="Group 2"/>
          <p:cNvGrpSpPr>
            <a:grpSpLocks/>
          </p:cNvGrpSpPr>
          <p:nvPr/>
        </p:nvGrpSpPr>
        <p:grpSpPr bwMode="auto">
          <a:xfrm>
            <a:off x="2338819" y="2845088"/>
            <a:ext cx="6375689" cy="2758157"/>
            <a:chOff x="1455" y="176"/>
            <a:chExt cx="9390" cy="3672"/>
          </a:xfrm>
        </p:grpSpPr>
        <p:pic>
          <p:nvPicPr>
            <p:cNvPr id="1027" name="Picture 3" descr="Figure 11 Acquired/Divested Subsidia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 y="320"/>
              <a:ext cx="9079" cy="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62" y="183"/>
              <a:ext cx="9375" cy="3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8010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SUBSIDIARY DATA</a:t>
            </a:r>
          </a:p>
        </p:txBody>
      </p:sp>
      <p:sp>
        <p:nvSpPr>
          <p:cNvPr id="3" name="Content Placeholder 2"/>
          <p:cNvSpPr>
            <a:spLocks noGrp="1"/>
          </p:cNvSpPr>
          <p:nvPr>
            <p:ph idx="1"/>
          </p:nvPr>
        </p:nvSpPr>
        <p:spPr>
          <a:xfrm>
            <a:off x="838200" y="1690688"/>
            <a:ext cx="10515600" cy="4351338"/>
          </a:xfrm>
        </p:spPr>
        <p:txBody>
          <a:bodyPr>
            <a:normAutofit/>
          </a:bodyPr>
          <a:lstStyle/>
          <a:p>
            <a:r>
              <a:rPr lang="en-US" sz="2400" dirty="0"/>
              <a:t>The </a:t>
            </a:r>
            <a:r>
              <a:rPr lang="en-US" sz="2400" u="sng" dirty="0"/>
              <a:t>Acquired/Divested Subsidiaries Table </a:t>
            </a:r>
            <a:r>
              <a:rPr lang="en-US" sz="2400" dirty="0"/>
              <a:t>will be blank and requires the Reporting Entity to complete it using the required input fields below the table. </a:t>
            </a:r>
          </a:p>
          <a:p>
            <a:r>
              <a:rPr lang="en-US" sz="2400" dirty="0"/>
              <a:t>Reporting Entities that acquired or divested related subsidiaries (change of ownership) during the period of availability must indicate the change in ownership.</a:t>
            </a:r>
          </a:p>
          <a:p>
            <a:r>
              <a:rPr lang="en-US" sz="2400" dirty="0"/>
              <a:t>Once all input fields are complete, the user should press the green ‘+Add’ button to populate the table. Upon clicking ‘+Add’, a number of data entry validations are run on the input fields. </a:t>
            </a:r>
          </a:p>
          <a:p>
            <a:r>
              <a:rPr lang="en-US" sz="2400" dirty="0"/>
              <a:t>If any errors occur, red messages will appear under the applicable input field. </a:t>
            </a:r>
          </a:p>
          <a:p>
            <a:endParaRPr lang="en-US" sz="1600" dirty="0"/>
          </a:p>
        </p:txBody>
      </p:sp>
    </p:spTree>
    <p:extLst>
      <p:ext uri="{BB962C8B-B14F-4D97-AF65-F5344CB8AC3E}">
        <p14:creationId xmlns:p14="http://schemas.microsoft.com/office/powerpoint/2010/main" val="367085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SUBSIDIARY DATA</a:t>
            </a:r>
          </a:p>
        </p:txBody>
      </p:sp>
      <p:sp>
        <p:nvSpPr>
          <p:cNvPr id="3" name="Content Placeholder 2"/>
          <p:cNvSpPr>
            <a:spLocks noGrp="1"/>
          </p:cNvSpPr>
          <p:nvPr>
            <p:ph idx="1"/>
          </p:nvPr>
        </p:nvSpPr>
        <p:spPr/>
        <p:txBody>
          <a:bodyPr>
            <a:normAutofit/>
          </a:bodyPr>
          <a:lstStyle/>
          <a:p>
            <a:r>
              <a:rPr lang="en-US" sz="2400" u="sng" dirty="0"/>
              <a:t>The Subsidiary Information Table </a:t>
            </a:r>
            <a:r>
              <a:rPr lang="en-US" sz="2400" dirty="0"/>
              <a:t>will be shown only if the Reporting Entity selected ‘Yes’ to the first question “Does the reporting entity have any subsidiaries that are *"eligible health care providers"?” on Step 2: Subsidiary Questionnaire</a:t>
            </a:r>
          </a:p>
        </p:txBody>
      </p:sp>
      <p:pic>
        <p:nvPicPr>
          <p:cNvPr id="4" name="Picture 3"/>
          <p:cNvPicPr>
            <a:picLocks noChangeAspect="1"/>
          </p:cNvPicPr>
          <p:nvPr/>
        </p:nvPicPr>
        <p:blipFill>
          <a:blip r:embed="rId2"/>
          <a:stretch>
            <a:fillRect/>
          </a:stretch>
        </p:blipFill>
        <p:spPr>
          <a:xfrm>
            <a:off x="3094326" y="3005931"/>
            <a:ext cx="6603856" cy="2700990"/>
          </a:xfrm>
          <a:prstGeom prst="rect">
            <a:avLst/>
          </a:prstGeom>
        </p:spPr>
      </p:pic>
    </p:spTree>
    <p:extLst>
      <p:ext uri="{BB962C8B-B14F-4D97-AF65-F5344CB8AC3E}">
        <p14:creationId xmlns:p14="http://schemas.microsoft.com/office/powerpoint/2010/main" val="181357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SUBSIDIARY DATA</a:t>
            </a:r>
          </a:p>
        </p:txBody>
      </p:sp>
      <p:sp>
        <p:nvSpPr>
          <p:cNvPr id="3" name="Content Placeholder 2"/>
          <p:cNvSpPr>
            <a:spLocks noGrp="1"/>
          </p:cNvSpPr>
          <p:nvPr>
            <p:ph idx="1"/>
          </p:nvPr>
        </p:nvSpPr>
        <p:spPr/>
        <p:txBody>
          <a:bodyPr>
            <a:normAutofit/>
          </a:bodyPr>
          <a:lstStyle/>
          <a:p>
            <a:r>
              <a:rPr lang="en-US" sz="2000" dirty="0"/>
              <a:t>The Subsidiary Information table will be prepopulated if one or more subsidiary TINs were provided during registration. If no subsidiary TINs were provided during registration, the table have a title row but will otherwise have no data. </a:t>
            </a:r>
          </a:p>
          <a:p>
            <a:r>
              <a:rPr lang="en-US" sz="2000" dirty="0"/>
              <a:t>Reporting Entities must complete the table by using the required input fields below the table. </a:t>
            </a:r>
          </a:p>
          <a:p>
            <a:r>
              <a:rPr lang="en-US" sz="2000" b="1" dirty="0"/>
              <a:t>Reporting Entities must add all subsidiaries that meet the definition of “eligible health care providers,” even if there is no General Distribution payment to report on and even if subsidiaries did not receive a PRF payment.</a:t>
            </a:r>
            <a:endParaRPr lang="en-US" sz="2000" dirty="0"/>
          </a:p>
          <a:p>
            <a:r>
              <a:rPr lang="en-US" sz="2000" dirty="0"/>
              <a:t>For the purposes of PRF reporting, “eligible health care providers” are defined as public entities, Medicare or Medicaid enrolled suppliers and providers, and such for-profit entities and not-for- profit entities as the Secretary may specify, within the United States (including territories), that provide diagnoses, testing, or care for individuals with possible or actual cases of COVID–19.</a:t>
            </a:r>
          </a:p>
        </p:txBody>
      </p:sp>
    </p:spTree>
    <p:extLst>
      <p:ext uri="{BB962C8B-B14F-4D97-AF65-F5344CB8AC3E}">
        <p14:creationId xmlns:p14="http://schemas.microsoft.com/office/powerpoint/2010/main" val="253813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SUBSIDIARY DATA</a:t>
            </a:r>
          </a:p>
        </p:txBody>
      </p:sp>
      <p:sp>
        <p:nvSpPr>
          <p:cNvPr id="3" name="Content Placeholder 2"/>
          <p:cNvSpPr>
            <a:spLocks noGrp="1"/>
          </p:cNvSpPr>
          <p:nvPr>
            <p:ph idx="1"/>
          </p:nvPr>
        </p:nvSpPr>
        <p:spPr>
          <a:xfrm>
            <a:off x="838200" y="1440614"/>
            <a:ext cx="10515600" cy="4351338"/>
          </a:xfrm>
        </p:spPr>
        <p:txBody>
          <a:bodyPr>
            <a:normAutofit fontScale="92500" lnSpcReduction="10000"/>
          </a:bodyPr>
          <a:lstStyle/>
          <a:p>
            <a:r>
              <a:rPr lang="en-US" sz="2000" dirty="0"/>
              <a:t>To add a subsidiary to the table, the Reporting Entity must enter a 9-digit TIN; and, if applicable, check the box “Parent reporting on General Distribution payment(s)?”. </a:t>
            </a:r>
          </a:p>
          <a:p>
            <a:pPr lvl="1"/>
            <a:r>
              <a:rPr lang="en-US" sz="2000" dirty="0"/>
              <a:t>Reporting Entities have the option to download a list of subsidiaries as a spreadsheet after completing the table by clicking the ‘Download List of Subsidiaries (Spreadsheet).’ This summary can be used to confirm the correct TIN(s) of subsidiaries have been entered. </a:t>
            </a:r>
          </a:p>
          <a:p>
            <a:pPr lvl="1"/>
            <a:r>
              <a:rPr lang="en-US" sz="2000" dirty="0"/>
              <a:t>Critical to double check on the subsidiary table because HHS will only recognize reporting on subsidiaries’ PRF payment if this entry matches the TIN of the HHS PRF distribution.</a:t>
            </a:r>
          </a:p>
          <a:p>
            <a:r>
              <a:rPr lang="en-US" sz="2000" dirty="0"/>
              <a:t>Reporting on General Distribution Payments of Subsidiaries: </a:t>
            </a:r>
          </a:p>
          <a:p>
            <a:pPr lvl="1"/>
            <a:r>
              <a:rPr lang="en-US" sz="2000" dirty="0"/>
              <a:t>Users should add a ‘TIN of Subsidiary’ into the table using the input fields, by selecting if the TIN is a “Parent reporting on General Distribution payment(s)?” and pressing the green ‘+Add’ button.</a:t>
            </a:r>
          </a:p>
          <a:p>
            <a:pPr lvl="1"/>
            <a:r>
              <a:rPr lang="en-US" sz="2000" dirty="0"/>
              <a:t>The TIN will be inserted into the table and automatically validated against HRSA’s PRF payment file.</a:t>
            </a:r>
          </a:p>
          <a:p>
            <a:pPr lvl="1"/>
            <a:r>
              <a:rPr lang="en-US" sz="2000" dirty="0"/>
              <a:t>If the subsidiary TIN did not receive a PRF payment in the corresponding Payment Received Period, the message "TIN not found in the PRF payment file” is shown in the ‘Error Message’ column.</a:t>
            </a:r>
          </a:p>
          <a:p>
            <a:pPr lvl="1"/>
            <a:endParaRPr lang="en-US" sz="2000" dirty="0"/>
          </a:p>
          <a:p>
            <a:endParaRPr lang="en-US" sz="1200" dirty="0"/>
          </a:p>
        </p:txBody>
      </p:sp>
    </p:spTree>
    <p:extLst>
      <p:ext uri="{BB962C8B-B14F-4D97-AF65-F5344CB8AC3E}">
        <p14:creationId xmlns:p14="http://schemas.microsoft.com/office/powerpoint/2010/main" val="165320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br>
              <a:rPr lang="en-US" dirty="0"/>
            </a:br>
            <a:endParaRPr lang="en-US" dirty="0"/>
          </a:p>
        </p:txBody>
      </p:sp>
      <p:sp>
        <p:nvSpPr>
          <p:cNvPr id="3" name="Content Placeholder 2"/>
          <p:cNvSpPr>
            <a:spLocks noGrp="1"/>
          </p:cNvSpPr>
          <p:nvPr>
            <p:ph idx="1"/>
          </p:nvPr>
        </p:nvSpPr>
        <p:spPr>
          <a:xfrm>
            <a:off x="838200" y="1534680"/>
            <a:ext cx="10515600" cy="4351338"/>
          </a:xfrm>
        </p:spPr>
        <p:txBody>
          <a:bodyPr>
            <a:normAutofit fontScale="92500" lnSpcReduction="10000"/>
          </a:bodyPr>
          <a:lstStyle/>
          <a:p>
            <a:r>
              <a:rPr lang="en-US" dirty="0"/>
              <a:t>The user is directed to the Payments to Recipient page after successfully completing Step 3: Subsidiary Data or if they answered ‘No’ to the following questions in Step 2: Subsidiary Questionnaire:</a:t>
            </a:r>
          </a:p>
          <a:p>
            <a:pPr lvl="1"/>
            <a:r>
              <a:rPr lang="en-US" dirty="0"/>
              <a:t>Does the reporting entity have any subsidiaries that are "eligible health care providers"?</a:t>
            </a:r>
          </a:p>
          <a:p>
            <a:pPr lvl="1"/>
            <a:r>
              <a:rPr lang="en-US" dirty="0"/>
              <a:t>Did the reporting entity acquire or divest subsidiaries that are eligible health care providers and that received PRF payments during the period of availability of funds?</a:t>
            </a:r>
          </a:p>
          <a:p>
            <a:r>
              <a:rPr lang="en-US" dirty="0"/>
              <a:t>The tables of information presented in Step 4: Payments to Recipients highlight the payments made to the Reporting Entity (and its subsidiaries, if applicable) within the Payment Received Period that corresponds to the current Reporting Period as shown in Table 1 Reporting Periods</a:t>
            </a:r>
            <a:r>
              <a:rPr lang="en-US" i="1" dirty="0"/>
              <a:t>. </a:t>
            </a:r>
            <a:r>
              <a:rPr lang="en-US" dirty="0"/>
              <a:t>Information is pre-populated, including the type of distribution.</a:t>
            </a:r>
          </a:p>
          <a:p>
            <a:endParaRPr lang="en-US" dirty="0"/>
          </a:p>
        </p:txBody>
      </p:sp>
    </p:spTree>
    <p:extLst>
      <p:ext uri="{BB962C8B-B14F-4D97-AF65-F5344CB8AC3E}">
        <p14:creationId xmlns:p14="http://schemas.microsoft.com/office/powerpoint/2010/main" val="211899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p>
        </p:txBody>
      </p:sp>
      <p:sp>
        <p:nvSpPr>
          <p:cNvPr id="3" name="Content Placeholder 2"/>
          <p:cNvSpPr>
            <a:spLocks noGrp="1"/>
          </p:cNvSpPr>
          <p:nvPr>
            <p:ph idx="1"/>
          </p:nvPr>
        </p:nvSpPr>
        <p:spPr/>
        <p:txBody>
          <a:bodyPr>
            <a:normAutofit/>
          </a:bodyPr>
          <a:lstStyle/>
          <a:p>
            <a:r>
              <a:rPr lang="en-US" sz="2000" dirty="0"/>
              <a:t>The user may download a spreadsheet with all payment information shown on this page by clicking the green ‘Provider Relief Fund Payments (Spreadsheet)’ button as shown below.</a:t>
            </a:r>
          </a:p>
          <a:p>
            <a:r>
              <a:rPr lang="en-US" sz="2000" dirty="0"/>
              <a:t>This functionality is intended to assist portal users in reconciling the payment amounts for the reporting period and the download is recommended but not required.</a:t>
            </a:r>
          </a:p>
          <a:p>
            <a:endParaRPr lang="en-US" sz="2000" dirty="0"/>
          </a:p>
        </p:txBody>
      </p:sp>
      <p:pic>
        <p:nvPicPr>
          <p:cNvPr id="4" name="Picture 3"/>
          <p:cNvPicPr>
            <a:picLocks noChangeAspect="1"/>
          </p:cNvPicPr>
          <p:nvPr/>
        </p:nvPicPr>
        <p:blipFill>
          <a:blip r:embed="rId2"/>
          <a:stretch>
            <a:fillRect/>
          </a:stretch>
        </p:blipFill>
        <p:spPr>
          <a:xfrm>
            <a:off x="3237417" y="3141084"/>
            <a:ext cx="5717165" cy="2629225"/>
          </a:xfrm>
          <a:prstGeom prst="rect">
            <a:avLst/>
          </a:prstGeom>
        </p:spPr>
      </p:pic>
    </p:spTree>
    <p:extLst>
      <p:ext uri="{BB962C8B-B14F-4D97-AF65-F5344CB8AC3E}">
        <p14:creationId xmlns:p14="http://schemas.microsoft.com/office/powerpoint/2010/main" val="134516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p>
        </p:txBody>
      </p:sp>
      <p:sp>
        <p:nvSpPr>
          <p:cNvPr id="3" name="Content Placeholder 2"/>
          <p:cNvSpPr>
            <a:spLocks noGrp="1"/>
          </p:cNvSpPr>
          <p:nvPr>
            <p:ph idx="1"/>
          </p:nvPr>
        </p:nvSpPr>
        <p:spPr/>
        <p:txBody>
          <a:bodyPr>
            <a:normAutofit/>
          </a:bodyPr>
          <a:lstStyle/>
          <a:p>
            <a:r>
              <a:rPr lang="en-US" sz="2400" dirty="0"/>
              <a:t>The tables displayed on this portal page summarize all payments made during the Payment Received Period corresponding to the Reporting Period:</a:t>
            </a:r>
          </a:p>
          <a:p>
            <a:pPr marL="514350" lvl="0" indent="-514350">
              <a:buFont typeface="+mj-lt"/>
              <a:buAutoNum type="arabicPeriod"/>
            </a:pPr>
            <a:r>
              <a:rPr lang="en-US" sz="2400" dirty="0"/>
              <a:t>Total Nursing Home Infection Control Payments (includes Quality Incentive Program (QIP) payments)</a:t>
            </a:r>
          </a:p>
          <a:p>
            <a:pPr marL="514350" lvl="0" indent="-514350">
              <a:buFont typeface="+mj-lt"/>
              <a:buAutoNum type="arabicPeriod"/>
            </a:pPr>
            <a:r>
              <a:rPr lang="en-US" sz="2400" dirty="0"/>
              <a:t>Total Other PRF Payments (</a:t>
            </a:r>
            <a:r>
              <a:rPr lang="en-US" sz="2400" i="1" dirty="0"/>
              <a:t>i.e., </a:t>
            </a:r>
            <a:r>
              <a:rPr lang="en-US" sz="2400" dirty="0"/>
              <a:t>all General Distribution payments and Other Targeted Distribution Payments)</a:t>
            </a:r>
          </a:p>
          <a:p>
            <a:pPr marL="514350" indent="-514350">
              <a:buFont typeface="+mj-lt"/>
              <a:buAutoNum type="arabicPeriod"/>
            </a:pPr>
            <a:r>
              <a:rPr lang="en-US" sz="2400" dirty="0"/>
              <a:t>Total Rejected Payments (Attestation Rejected).</a:t>
            </a:r>
            <a:r>
              <a:rPr lang="en-US" sz="2400" baseline="30000" dirty="0"/>
              <a:t>7</a:t>
            </a:r>
            <a:r>
              <a:rPr lang="en-US" sz="2400" dirty="0"/>
              <a:t> Rejected payments are not included in the total payments on which Reporting Entities are required to report.</a:t>
            </a:r>
          </a:p>
        </p:txBody>
      </p:sp>
    </p:spTree>
    <p:extLst>
      <p:ext uri="{BB962C8B-B14F-4D97-AF65-F5344CB8AC3E}">
        <p14:creationId xmlns:p14="http://schemas.microsoft.com/office/powerpoint/2010/main" val="384772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p>
        </p:txBody>
      </p:sp>
      <p:sp>
        <p:nvSpPr>
          <p:cNvPr id="3" name="Content Placeholder 2"/>
          <p:cNvSpPr>
            <a:spLocks noGrp="1"/>
          </p:cNvSpPr>
          <p:nvPr>
            <p:ph idx="1"/>
          </p:nvPr>
        </p:nvSpPr>
        <p:spPr>
          <a:xfrm>
            <a:off x="838200" y="1690688"/>
            <a:ext cx="10515600" cy="4351338"/>
          </a:xfrm>
        </p:spPr>
        <p:txBody>
          <a:bodyPr>
            <a:noAutofit/>
          </a:bodyPr>
          <a:lstStyle/>
          <a:p>
            <a:r>
              <a:rPr lang="en-US" sz="2000" dirty="0"/>
              <a:t>Each table on the Payments to Recipient page will have column headers and payment information if a payment was received during the corresponding Payment Received Period.</a:t>
            </a:r>
          </a:p>
          <a:p>
            <a:r>
              <a:rPr lang="en-US" sz="2000" dirty="0"/>
              <a:t> The payment period summary table can be used to confirm for each payment:</a:t>
            </a:r>
          </a:p>
          <a:p>
            <a:pPr lvl="1"/>
            <a:r>
              <a:rPr lang="en-US" sz="1900" dirty="0"/>
              <a:t>TIN of recipient</a:t>
            </a:r>
          </a:p>
          <a:p>
            <a:pPr lvl="1"/>
            <a:r>
              <a:rPr lang="en-US" sz="1900" dirty="0"/>
              <a:t>distribution type</a:t>
            </a:r>
          </a:p>
          <a:p>
            <a:pPr lvl="1"/>
            <a:r>
              <a:rPr lang="en-US" sz="1900" dirty="0"/>
              <a:t>dollar amount deposited (</a:t>
            </a:r>
            <a:r>
              <a:rPr lang="en-US" sz="1900" i="1" dirty="0"/>
              <a:t>i.e., </a:t>
            </a:r>
            <a:r>
              <a:rPr lang="en-US" sz="1900" dirty="0"/>
              <a:t>amount of original payment)</a:t>
            </a:r>
          </a:p>
          <a:p>
            <a:pPr lvl="1"/>
            <a:r>
              <a:rPr lang="en-US" sz="1900" dirty="0"/>
              <a:t>dollar amount returned (by recipient)</a:t>
            </a:r>
          </a:p>
          <a:p>
            <a:pPr lvl="1"/>
            <a:r>
              <a:rPr lang="en-US" sz="1900" dirty="0"/>
              <a:t>dollar amount retained (calculated as amount deposited – amount returned) </a:t>
            </a:r>
          </a:p>
          <a:p>
            <a:pPr lvl="1"/>
            <a:r>
              <a:rPr lang="en-US" sz="1900" dirty="0"/>
              <a:t>attestation date. </a:t>
            </a:r>
          </a:p>
          <a:p>
            <a:pPr lvl="2"/>
            <a:r>
              <a:rPr lang="en-US" sz="1900" dirty="0"/>
              <a:t>The Attestation Date field will be blank if the attestation was accepted by default.</a:t>
            </a:r>
          </a:p>
        </p:txBody>
      </p:sp>
    </p:spTree>
    <p:extLst>
      <p:ext uri="{BB962C8B-B14F-4D97-AF65-F5344CB8AC3E}">
        <p14:creationId xmlns:p14="http://schemas.microsoft.com/office/powerpoint/2010/main" val="185163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Latest PRF News</a:t>
            </a:r>
          </a:p>
        </p:txBody>
      </p:sp>
      <p:sp>
        <p:nvSpPr>
          <p:cNvPr id="2" name="Content Placeholder 1"/>
          <p:cNvSpPr>
            <a:spLocks noGrp="1"/>
          </p:cNvSpPr>
          <p:nvPr>
            <p:ph idx="1"/>
          </p:nvPr>
        </p:nvSpPr>
        <p:spPr>
          <a:xfrm>
            <a:off x="414661" y="1018552"/>
            <a:ext cx="11403266" cy="4533947"/>
          </a:xfrm>
        </p:spPr>
        <p:txBody>
          <a:bodyPr>
            <a:normAutofit/>
          </a:bodyPr>
          <a:lstStyle/>
          <a:p>
            <a:r>
              <a:rPr lang="en-US" sz="2400" dirty="0"/>
              <a:t>HHS issuing a $30B Funding Request to Congress – No PRF Funding embedded; HHS anticipates spending as follows:</a:t>
            </a:r>
          </a:p>
          <a:p>
            <a:pPr lvl="1"/>
            <a:r>
              <a:rPr lang="en-US" sz="2200" dirty="0"/>
              <a:t>$18 billion to purchase oral antivirals, monoclonal antibodies and vaccines</a:t>
            </a:r>
          </a:p>
          <a:p>
            <a:pPr lvl="1"/>
            <a:r>
              <a:rPr lang="en-US" sz="2200" dirty="0"/>
              <a:t>$5 billion for testing capacity and at-home test development</a:t>
            </a:r>
          </a:p>
          <a:p>
            <a:pPr lvl="1"/>
            <a:r>
              <a:rPr lang="en-US" sz="2200" dirty="0"/>
              <a:t>$3 billion for the HHS fund that reimburses providers treating uninsured COVID-19 patients, which is expected to </a:t>
            </a:r>
            <a:r>
              <a:rPr lang="en-US" sz="2200" dirty="0">
                <a:hlinkClick r:id="rId2"/>
              </a:rPr>
              <a:t>run dry</a:t>
            </a:r>
            <a:r>
              <a:rPr lang="en-US" sz="2200" dirty="0"/>
              <a:t> as soon as this spring</a:t>
            </a:r>
          </a:p>
          <a:p>
            <a:pPr lvl="1"/>
            <a:r>
              <a:rPr lang="en-US" sz="2200" dirty="0"/>
              <a:t>$4 billion to advance vaccines against future variants of the novel coronavirus</a:t>
            </a:r>
          </a:p>
          <a:p>
            <a:pPr lvl="1"/>
            <a:r>
              <a:rPr lang="en-US" sz="2200" dirty="0"/>
              <a:t>$500 million for the Centers for Disease Control and Prevention to maintain outbreak surveillance and other operations</a:t>
            </a:r>
          </a:p>
          <a:p>
            <a:r>
              <a:rPr lang="en-US" sz="2400" dirty="0"/>
              <a:t>HRSA Uninsured Portal: $17B paid out; estimate that $7.6B remains.</a:t>
            </a:r>
          </a:p>
          <a:p>
            <a:endParaRPr lang="en-US" dirty="0"/>
          </a:p>
        </p:txBody>
      </p:sp>
    </p:spTree>
    <p:extLst>
      <p:ext uri="{BB962C8B-B14F-4D97-AF65-F5344CB8AC3E}">
        <p14:creationId xmlns:p14="http://schemas.microsoft.com/office/powerpoint/2010/main" val="3027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p>
        </p:txBody>
      </p:sp>
      <p:sp>
        <p:nvSpPr>
          <p:cNvPr id="3" name="Content Placeholder 2"/>
          <p:cNvSpPr>
            <a:spLocks noGrp="1"/>
          </p:cNvSpPr>
          <p:nvPr>
            <p:ph idx="1"/>
          </p:nvPr>
        </p:nvSpPr>
        <p:spPr>
          <a:xfrm>
            <a:off x="838200" y="1635703"/>
            <a:ext cx="10515600" cy="4351338"/>
          </a:xfrm>
        </p:spPr>
        <p:txBody>
          <a:bodyPr>
            <a:normAutofit/>
          </a:bodyPr>
          <a:lstStyle/>
          <a:p>
            <a:r>
              <a:rPr lang="en-US" sz="2000" dirty="0"/>
              <a:t>Nursing Home Infection Control payments are separated from all General Distribution and other Targeted Distribution payments because the funds may only be used for specific purposes as indicated in the payment Terms and Conditions.</a:t>
            </a:r>
          </a:p>
          <a:p>
            <a:r>
              <a:rPr lang="en-US" sz="2000" dirty="0"/>
              <a:t>Reporting Entities will report on the expenses for the Nursing Home Infection Control payments separately from expenses for other payments.</a:t>
            </a:r>
          </a:p>
          <a:p>
            <a:r>
              <a:rPr lang="en-US" sz="2000" dirty="0"/>
              <a:t>The Reporting Entity must certify the accuracy of the information at the bottom of this page before preceding to the next step of reporting. If the information is accurate, users must select ‘Yes’ and click the ‘Save &amp; Next’ button as shown below.</a:t>
            </a:r>
          </a:p>
          <a:p>
            <a:endParaRPr lang="en-US" sz="2000" dirty="0"/>
          </a:p>
        </p:txBody>
      </p:sp>
      <p:pic>
        <p:nvPicPr>
          <p:cNvPr id="4" name="Picture 3"/>
          <p:cNvPicPr>
            <a:picLocks noChangeAspect="1"/>
          </p:cNvPicPr>
          <p:nvPr/>
        </p:nvPicPr>
        <p:blipFill>
          <a:blip r:embed="rId2"/>
          <a:stretch>
            <a:fillRect/>
          </a:stretch>
        </p:blipFill>
        <p:spPr>
          <a:xfrm>
            <a:off x="3186978" y="4175846"/>
            <a:ext cx="5846186" cy="1573531"/>
          </a:xfrm>
          <a:prstGeom prst="rect">
            <a:avLst/>
          </a:prstGeom>
        </p:spPr>
      </p:pic>
    </p:spTree>
    <p:extLst>
      <p:ext uri="{BB962C8B-B14F-4D97-AF65-F5344CB8AC3E}">
        <p14:creationId xmlns:p14="http://schemas.microsoft.com/office/powerpoint/2010/main" val="136793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761"/>
            <a:ext cx="10515600" cy="1325563"/>
          </a:xfrm>
        </p:spPr>
        <p:txBody>
          <a:bodyPr/>
          <a:lstStyle/>
          <a:p>
            <a:r>
              <a:rPr lang="en-US" dirty="0"/>
              <a:t>STEP 4: PAYMENTS TO RECIPIENT</a:t>
            </a:r>
          </a:p>
        </p:txBody>
      </p:sp>
      <p:sp>
        <p:nvSpPr>
          <p:cNvPr id="3" name="Content Placeholder 2"/>
          <p:cNvSpPr>
            <a:spLocks noGrp="1"/>
          </p:cNvSpPr>
          <p:nvPr>
            <p:ph idx="1"/>
          </p:nvPr>
        </p:nvSpPr>
        <p:spPr>
          <a:xfrm>
            <a:off x="838199" y="1344324"/>
            <a:ext cx="10515600" cy="4351338"/>
          </a:xfrm>
        </p:spPr>
        <p:txBody>
          <a:bodyPr>
            <a:normAutofit lnSpcReduction="10000"/>
          </a:bodyPr>
          <a:lstStyle/>
          <a:p>
            <a:r>
              <a:rPr lang="en-US" sz="2000" dirty="0"/>
              <a:t>If the information is not accurate, portal users should select ‘No’ and provide a description of the reason the information is inaccurate in the ‘Dispute Comments’ data entry field as shown below.</a:t>
            </a:r>
          </a:p>
          <a:p>
            <a:endParaRPr lang="en-US" sz="2000" dirty="0"/>
          </a:p>
          <a:p>
            <a:endParaRPr lang="en-US" sz="2000" dirty="0"/>
          </a:p>
          <a:p>
            <a:endParaRPr lang="en-US" sz="2000" dirty="0"/>
          </a:p>
          <a:p>
            <a:endParaRPr lang="en-US" sz="2000" dirty="0"/>
          </a:p>
          <a:p>
            <a:endParaRPr lang="en-US" sz="2000" dirty="0"/>
          </a:p>
          <a:p>
            <a:r>
              <a:rPr lang="en-US" sz="2000" dirty="0"/>
              <a:t>The Reporting Entity must enter a text narrative in the Dispute Comments field and click ‘Save &amp; Next’. </a:t>
            </a:r>
          </a:p>
          <a:p>
            <a:r>
              <a:rPr lang="en-US" sz="2000" dirty="0"/>
              <a:t>The portal user is then asked to call the Provider Support Line to resolve the incorrect payment data. </a:t>
            </a:r>
          </a:p>
          <a:p>
            <a:r>
              <a:rPr lang="en-US" sz="2000" dirty="0"/>
              <a:t>The Reporting Entity must resolve the dispute as soon as possible as they will be unable to proceed to the next step in the reporting process until the dispute is resolved. </a:t>
            </a:r>
            <a:endParaRPr lang="en-US" sz="1200" dirty="0"/>
          </a:p>
          <a:p>
            <a:endParaRPr lang="en-US" sz="2000" dirty="0"/>
          </a:p>
        </p:txBody>
      </p:sp>
      <p:pic>
        <p:nvPicPr>
          <p:cNvPr id="4" name="Picture 3"/>
          <p:cNvPicPr>
            <a:picLocks noChangeAspect="1"/>
          </p:cNvPicPr>
          <p:nvPr/>
        </p:nvPicPr>
        <p:blipFill>
          <a:blip r:embed="rId2"/>
          <a:stretch>
            <a:fillRect/>
          </a:stretch>
        </p:blipFill>
        <p:spPr>
          <a:xfrm>
            <a:off x="3367087" y="2092469"/>
            <a:ext cx="4848225" cy="1647825"/>
          </a:xfrm>
          <a:prstGeom prst="rect">
            <a:avLst/>
          </a:prstGeom>
        </p:spPr>
      </p:pic>
    </p:spTree>
    <p:extLst>
      <p:ext uri="{BB962C8B-B14F-4D97-AF65-F5344CB8AC3E}">
        <p14:creationId xmlns:p14="http://schemas.microsoft.com/office/powerpoint/2010/main" val="194926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STEP 4: PAYMENTS TO RECIPIENT</a:t>
            </a:r>
          </a:p>
        </p:txBody>
      </p:sp>
      <p:sp>
        <p:nvSpPr>
          <p:cNvPr id="3" name="Content Placeholder 2"/>
          <p:cNvSpPr>
            <a:spLocks noGrp="1"/>
          </p:cNvSpPr>
          <p:nvPr>
            <p:ph idx="1"/>
          </p:nvPr>
        </p:nvSpPr>
        <p:spPr>
          <a:xfrm>
            <a:off x="838200" y="1325563"/>
            <a:ext cx="10515600" cy="4351338"/>
          </a:xfrm>
        </p:spPr>
        <p:txBody>
          <a:bodyPr>
            <a:normAutofit lnSpcReduction="10000"/>
          </a:bodyPr>
          <a:lstStyle/>
          <a:p>
            <a:r>
              <a:rPr lang="en-US" sz="2400" dirty="0"/>
              <a:t>Once providing dispute comments and clicking ‘Save&amp; Next’, the user will see the pop-up as displayed below.</a:t>
            </a:r>
          </a:p>
          <a:p>
            <a:endParaRPr lang="en-US" sz="2400" dirty="0"/>
          </a:p>
          <a:p>
            <a:endParaRPr lang="en-US" sz="2400" dirty="0"/>
          </a:p>
          <a:p>
            <a:endParaRPr lang="en-US" sz="2400" dirty="0"/>
          </a:p>
          <a:p>
            <a:r>
              <a:rPr lang="en-US" sz="2400" dirty="0"/>
              <a:t>The Reporting Entity will be able to proceed with the reporting process only after the user is able to certify the accuracy of the information on this portal page.</a:t>
            </a:r>
          </a:p>
          <a:p>
            <a:r>
              <a:rPr lang="en-US" sz="2400" dirty="0"/>
              <a:t>If a Reporting Entity certifies that the information on this portal page is accurate but has not received PRF payments exceeding </a:t>
            </a:r>
            <a:r>
              <a:rPr lang="en-US" sz="2400" b="1" dirty="0"/>
              <a:t>$10,000 in the aggregate during the Payment Received Period </a:t>
            </a:r>
            <a:r>
              <a:rPr lang="en-US" sz="2400" dirty="0"/>
              <a:t>corresponding to the Reporting Period as shown in Table 1 Reporting Periods, the reporting process will not proceed and the user will receive a pop-up message as shown on next slide.</a:t>
            </a:r>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4785879" y="1648619"/>
            <a:ext cx="5605030" cy="1685975"/>
          </a:xfrm>
          <a:prstGeom prst="rect">
            <a:avLst/>
          </a:prstGeom>
        </p:spPr>
      </p:pic>
    </p:spTree>
    <p:extLst>
      <p:ext uri="{BB962C8B-B14F-4D97-AF65-F5344CB8AC3E}">
        <p14:creationId xmlns:p14="http://schemas.microsoft.com/office/powerpoint/2010/main" val="74917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PAYMENTS TO RECIPIENT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sz="2000" dirty="0"/>
              <a:t>Reporting Entities will not be able to report on the use of funds if their payments during the Payment Received Period do not exceed $10,000 in the aggregate. </a:t>
            </a:r>
          </a:p>
          <a:p>
            <a:r>
              <a:rPr lang="en-US" sz="2000" dirty="0"/>
              <a:t>Users should click ‘Save &amp; Exit’ to return back to the Reporting Portal Home Page if they are not required to report.</a:t>
            </a:r>
          </a:p>
          <a:p>
            <a:endParaRPr lang="en-US" dirty="0"/>
          </a:p>
        </p:txBody>
      </p:sp>
      <p:pic>
        <p:nvPicPr>
          <p:cNvPr id="7" name="Picture 6"/>
          <p:cNvPicPr>
            <a:picLocks noChangeAspect="1"/>
          </p:cNvPicPr>
          <p:nvPr/>
        </p:nvPicPr>
        <p:blipFill>
          <a:blip r:embed="rId2"/>
          <a:stretch>
            <a:fillRect/>
          </a:stretch>
        </p:blipFill>
        <p:spPr>
          <a:xfrm>
            <a:off x="2667638" y="1690688"/>
            <a:ext cx="6856723" cy="2474912"/>
          </a:xfrm>
          <a:prstGeom prst="rect">
            <a:avLst/>
          </a:prstGeom>
        </p:spPr>
      </p:pic>
    </p:spTree>
    <p:extLst>
      <p:ext uri="{BB962C8B-B14F-4D97-AF65-F5344CB8AC3E}">
        <p14:creationId xmlns:p14="http://schemas.microsoft.com/office/powerpoint/2010/main" val="334864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a:t>STEP 5 : INTEREST EARNED ON PRF PAYMENTS, TAX INFORMATION, AND SINGLE AUDIT INFORMATION</a:t>
            </a:r>
          </a:p>
        </p:txBody>
      </p:sp>
      <p:pic>
        <p:nvPicPr>
          <p:cNvPr id="4" name="Content Placeholder 3"/>
          <p:cNvPicPr>
            <a:picLocks noGrp="1" noChangeAspect="1"/>
          </p:cNvPicPr>
          <p:nvPr>
            <p:ph idx="1"/>
          </p:nvPr>
        </p:nvPicPr>
        <p:blipFill>
          <a:blip r:embed="rId2"/>
          <a:stretch>
            <a:fillRect/>
          </a:stretch>
        </p:blipFill>
        <p:spPr>
          <a:xfrm>
            <a:off x="3115224" y="1145454"/>
            <a:ext cx="5961552" cy="4631892"/>
          </a:xfrm>
          <a:prstGeom prst="rect">
            <a:avLst/>
          </a:prstGeom>
        </p:spPr>
      </p:pic>
    </p:spTree>
    <p:extLst>
      <p:ext uri="{BB962C8B-B14F-4D97-AF65-F5344CB8AC3E}">
        <p14:creationId xmlns:p14="http://schemas.microsoft.com/office/powerpoint/2010/main" val="844057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5 : INTEREST EARNED ON PRF PAYMENTS, TAX INFORMATION, AND SINGLE AUDIT INFORMATION</a:t>
            </a:r>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US" sz="2000" dirty="0"/>
              <a:t>If interest is earned on PRF payments received in the Payment Received Period corresponding to the current reporting period, interest must be applied toward a reportable use of funds through allowable expenses or lost revenues.. </a:t>
            </a:r>
          </a:p>
          <a:p>
            <a:pPr lvl="1"/>
            <a:r>
              <a:rPr lang="en-US" sz="1600" dirty="0"/>
              <a:t>Interest should be calculated from the date the payment was received until the date of expenditure (or the date of return in the case of unused PRF payments). </a:t>
            </a:r>
          </a:p>
          <a:p>
            <a:r>
              <a:rPr lang="en-US" dirty="0"/>
              <a:t>Interest must be broken down into two categories:</a:t>
            </a:r>
          </a:p>
          <a:p>
            <a:pPr lvl="1"/>
            <a:r>
              <a:rPr lang="en-US" dirty="0"/>
              <a:t>total amount of interest earned on Nursing Home Infection Control payments (if applicable)</a:t>
            </a:r>
          </a:p>
          <a:p>
            <a:pPr lvl="1"/>
            <a:r>
              <a:rPr lang="en-US" dirty="0"/>
              <a:t>total amount of interest earned on all other PRF payments</a:t>
            </a:r>
          </a:p>
          <a:p>
            <a:r>
              <a:rPr lang="en-US" dirty="0"/>
              <a:t>The total amount of interest reported must be a number with up to two decimal points</a:t>
            </a:r>
          </a:p>
          <a:p>
            <a:r>
              <a:rPr lang="en-US" dirty="0"/>
              <a:t>A zero (0) value must be entered if the PRF payments were not held in an interest-bearing account or if no interest was earned on the payments.</a:t>
            </a:r>
          </a:p>
          <a:p>
            <a:endParaRPr lang="en-US" sz="2000" dirty="0"/>
          </a:p>
          <a:p>
            <a:pPr marL="0" indent="0">
              <a:buNone/>
            </a:pPr>
            <a:endParaRPr lang="en-US" sz="2000" dirty="0"/>
          </a:p>
        </p:txBody>
      </p:sp>
    </p:spTree>
    <p:extLst>
      <p:ext uri="{BB962C8B-B14F-4D97-AF65-F5344CB8AC3E}">
        <p14:creationId xmlns:p14="http://schemas.microsoft.com/office/powerpoint/2010/main" val="404020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5 : INTEREST EARNED ON PRF PAYMENTS, TAX INFORMATION, AND SINGLE AUDIT INFORMATION</a:t>
            </a:r>
          </a:p>
        </p:txBody>
      </p:sp>
      <p:sp>
        <p:nvSpPr>
          <p:cNvPr id="3" name="Content Placeholder 2"/>
          <p:cNvSpPr>
            <a:spLocks noGrp="1"/>
          </p:cNvSpPr>
          <p:nvPr>
            <p:ph idx="1"/>
          </p:nvPr>
        </p:nvSpPr>
        <p:spPr/>
        <p:txBody>
          <a:bodyPr>
            <a:normAutofit/>
          </a:bodyPr>
          <a:lstStyle/>
          <a:p>
            <a:r>
              <a:rPr lang="en-US" sz="2000" dirty="0"/>
              <a:t>The Reporting Entity must select from a dropdown list to choose the federal tax classification, the designated business type associated with the Reporting Entity’s primary TIN used for filing taxes. </a:t>
            </a:r>
          </a:p>
          <a:p>
            <a:r>
              <a:rPr lang="en-US" sz="2000" dirty="0"/>
              <a:t>Federal tax classification may be reported as Individual/Sole proprietor or Single-Member LLC, C Corporation, S Corporation, Partnership, Trust/Estate, or Other.</a:t>
            </a:r>
          </a:p>
          <a:p>
            <a:r>
              <a:rPr lang="en-US" sz="2000" dirty="0"/>
              <a:t>If the Reporting Entity selects ‘Other,’ a new data entry field will appear and the Reporting Entity will have to specify the designated business type as shown below.</a:t>
            </a:r>
          </a:p>
        </p:txBody>
      </p:sp>
      <p:pic>
        <p:nvPicPr>
          <p:cNvPr id="4" name="Picture 3"/>
          <p:cNvPicPr>
            <a:picLocks noChangeAspect="1"/>
          </p:cNvPicPr>
          <p:nvPr/>
        </p:nvPicPr>
        <p:blipFill>
          <a:blip r:embed="rId2"/>
          <a:stretch>
            <a:fillRect/>
          </a:stretch>
        </p:blipFill>
        <p:spPr>
          <a:xfrm>
            <a:off x="3293485" y="3884035"/>
            <a:ext cx="5614988" cy="1938112"/>
          </a:xfrm>
          <a:prstGeom prst="rect">
            <a:avLst/>
          </a:prstGeom>
        </p:spPr>
      </p:pic>
    </p:spTree>
    <p:extLst>
      <p:ext uri="{BB962C8B-B14F-4D97-AF65-F5344CB8AC3E}">
        <p14:creationId xmlns:p14="http://schemas.microsoft.com/office/powerpoint/2010/main" val="3826167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5 : INTEREST EARNED ON PRF PAYMENTS, TAX INFORMATION, AND SINGLE AUDIT INFORMATION</a:t>
            </a:r>
          </a:p>
        </p:txBody>
      </p:sp>
      <p:sp>
        <p:nvSpPr>
          <p:cNvPr id="3" name="Content Placeholder 2"/>
          <p:cNvSpPr>
            <a:spLocks noGrp="1"/>
          </p:cNvSpPr>
          <p:nvPr>
            <p:ph idx="1"/>
          </p:nvPr>
        </p:nvSpPr>
        <p:spPr/>
        <p:txBody>
          <a:bodyPr/>
          <a:lstStyle/>
          <a:p>
            <a:r>
              <a:rPr lang="en-US" sz="2200" dirty="0"/>
              <a:t>The Reporting Entity must select from the dropdown list the Fiscal Year End Date that accurately matches the month in which the Reporting Entity reports its fiscal year financial results as shown below</a:t>
            </a:r>
          </a:p>
          <a:p>
            <a:endParaRPr lang="en-US" sz="2200" dirty="0"/>
          </a:p>
          <a:p>
            <a:endParaRPr lang="en-US" sz="2200" dirty="0"/>
          </a:p>
          <a:p>
            <a:endParaRPr lang="en-US" sz="2200" dirty="0"/>
          </a:p>
          <a:p>
            <a:pPr marL="0" indent="0">
              <a:buNone/>
            </a:pPr>
            <a:endParaRPr lang="en-US" sz="2200" dirty="0"/>
          </a:p>
          <a:p>
            <a:endParaRPr lang="en-US" sz="2200" dirty="0"/>
          </a:p>
          <a:p>
            <a:r>
              <a:rPr lang="en-US" sz="2200" dirty="0"/>
              <a:t>If the fiscal year end date has changed, the Reporting Entity should enter the fiscal year end date applicable at the time of reporting.</a:t>
            </a:r>
          </a:p>
          <a:p>
            <a:endParaRPr lang="en-US" dirty="0"/>
          </a:p>
        </p:txBody>
      </p:sp>
      <p:pic>
        <p:nvPicPr>
          <p:cNvPr id="4" name="Picture 3"/>
          <p:cNvPicPr>
            <a:picLocks noChangeAspect="1"/>
          </p:cNvPicPr>
          <p:nvPr/>
        </p:nvPicPr>
        <p:blipFill>
          <a:blip r:embed="rId2"/>
          <a:stretch>
            <a:fillRect/>
          </a:stretch>
        </p:blipFill>
        <p:spPr>
          <a:xfrm>
            <a:off x="3768437" y="2828491"/>
            <a:ext cx="4857844" cy="2138972"/>
          </a:xfrm>
          <a:prstGeom prst="rect">
            <a:avLst/>
          </a:prstGeom>
        </p:spPr>
      </p:pic>
    </p:spTree>
    <p:extLst>
      <p:ext uri="{BB962C8B-B14F-4D97-AF65-F5344CB8AC3E}">
        <p14:creationId xmlns:p14="http://schemas.microsoft.com/office/powerpoint/2010/main" val="3232647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5 : INTEREST EARNED ON PRF PAYMENTS, TAX INFORMATION, AND SINGLE AUDIT INFORMATION</a:t>
            </a:r>
          </a:p>
        </p:txBody>
      </p:sp>
      <p:sp>
        <p:nvSpPr>
          <p:cNvPr id="3" name="Content Placeholder 2"/>
          <p:cNvSpPr>
            <a:spLocks noGrp="1"/>
          </p:cNvSpPr>
          <p:nvPr>
            <p:ph idx="1"/>
          </p:nvPr>
        </p:nvSpPr>
        <p:spPr/>
        <p:txBody>
          <a:bodyPr>
            <a:normAutofit/>
          </a:bodyPr>
          <a:lstStyle/>
          <a:p>
            <a:r>
              <a:rPr lang="en-US" sz="2000" dirty="0"/>
              <a:t>Recipients that expend a total of $750,000 or more in federal funds (including PRF payments and other federal financial assistance) during their fiscal year are subject to Single Audit requirements, as set forth in the regulations at 45 CFR § 75 Subpart F.</a:t>
            </a:r>
          </a:p>
          <a:p>
            <a:r>
              <a:rPr lang="en-US" sz="2000" dirty="0"/>
              <a:t>Non-federal entities must have a Single Audit conducted in accordance with 45 CFR § 75.514 that must be submitted electronically to the Federal Audit Clearinghouse.</a:t>
            </a:r>
          </a:p>
          <a:p>
            <a:r>
              <a:rPr lang="en-US" sz="2000" dirty="0"/>
              <a:t>Commercial organizations have two options under 45 CFR § 75.216(d) and § 75.501(</a:t>
            </a:r>
            <a:r>
              <a:rPr lang="en-US" sz="2000" dirty="0" err="1"/>
              <a:t>i</a:t>
            </a:r>
            <a:r>
              <a:rPr lang="en-US" sz="2000" dirty="0"/>
              <a:t>)</a:t>
            </a:r>
          </a:p>
          <a:p>
            <a:pPr marL="914400" lvl="1" indent="-457200">
              <a:buFont typeface="+mj-lt"/>
              <a:buAutoNum type="arabicPeriod"/>
            </a:pPr>
            <a:r>
              <a:rPr lang="en-US" sz="1600" dirty="0"/>
              <a:t>a financial related audit of the award or awards conducted in accordance with Generally Accepted Government Auditing Standards</a:t>
            </a:r>
          </a:p>
          <a:p>
            <a:pPr marL="914400" lvl="1" indent="-457200">
              <a:buFont typeface="+mj-lt"/>
              <a:buAutoNum type="arabicPeriod"/>
            </a:pPr>
            <a:r>
              <a:rPr lang="en-US" sz="1600" dirty="0"/>
              <a:t>an audit in conformance with the requirements of 45 CFR § 75.514 - Single Audit). </a:t>
            </a:r>
          </a:p>
          <a:p>
            <a:r>
              <a:rPr lang="en-US" sz="2000" dirty="0"/>
              <a:t>Audit reports of commercial organizations must be submitted via email to HRSA’s Division of Financial Integrity at </a:t>
            </a:r>
            <a:r>
              <a:rPr lang="en-US" sz="2000" u="sng" dirty="0">
                <a:hlinkClick r:id="rId2"/>
              </a:rPr>
              <a:t>PRFaudits@hrsa.gov</a:t>
            </a:r>
            <a:r>
              <a:rPr lang="en-US" sz="2000" dirty="0">
                <a:hlinkClick r:id="rId2"/>
              </a:rPr>
              <a:t>.</a:t>
            </a:r>
            <a:endParaRPr lang="en-US" sz="2000" dirty="0"/>
          </a:p>
          <a:p>
            <a:endParaRPr lang="en-US" sz="2000" dirty="0"/>
          </a:p>
        </p:txBody>
      </p:sp>
    </p:spTree>
    <p:extLst>
      <p:ext uri="{BB962C8B-B14F-4D97-AF65-F5344CB8AC3E}">
        <p14:creationId xmlns:p14="http://schemas.microsoft.com/office/powerpoint/2010/main" val="2327357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4" y="0"/>
            <a:ext cx="10515600" cy="1325563"/>
          </a:xfrm>
        </p:spPr>
        <p:txBody>
          <a:bodyPr/>
          <a:lstStyle/>
          <a:p>
            <a:r>
              <a:rPr lang="en-US" dirty="0"/>
              <a:t>STEP 6: PAYMENTS SUMMARY</a:t>
            </a:r>
          </a:p>
        </p:txBody>
      </p:sp>
      <p:pic>
        <p:nvPicPr>
          <p:cNvPr id="6" name="Content Placeholder 5"/>
          <p:cNvPicPr>
            <a:picLocks noGrp="1" noChangeAspect="1"/>
          </p:cNvPicPr>
          <p:nvPr>
            <p:ph idx="1"/>
          </p:nvPr>
        </p:nvPicPr>
        <p:blipFill>
          <a:blip r:embed="rId2"/>
          <a:stretch>
            <a:fillRect/>
          </a:stretch>
        </p:blipFill>
        <p:spPr>
          <a:xfrm>
            <a:off x="1845035" y="1476303"/>
            <a:ext cx="8529637" cy="3966115"/>
          </a:xfrm>
          <a:prstGeom prst="rect">
            <a:avLst/>
          </a:prstGeom>
        </p:spPr>
      </p:pic>
    </p:spTree>
    <p:extLst>
      <p:ext uri="{BB962C8B-B14F-4D97-AF65-F5344CB8AC3E}">
        <p14:creationId xmlns:p14="http://schemas.microsoft.com/office/powerpoint/2010/main" val="137895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HRSA Updated Reporting FAQs</a:t>
            </a:r>
          </a:p>
        </p:txBody>
      </p:sp>
      <p:sp>
        <p:nvSpPr>
          <p:cNvPr id="2" name="Content Placeholder 1"/>
          <p:cNvSpPr>
            <a:spLocks noGrp="1"/>
          </p:cNvSpPr>
          <p:nvPr>
            <p:ph idx="1"/>
          </p:nvPr>
        </p:nvSpPr>
        <p:spPr>
          <a:xfrm>
            <a:off x="414661" y="1018552"/>
            <a:ext cx="11403266" cy="4533947"/>
          </a:xfrm>
        </p:spPr>
        <p:txBody>
          <a:bodyPr>
            <a:normAutofit/>
          </a:bodyPr>
          <a:lstStyle/>
          <a:p>
            <a:r>
              <a:rPr lang="en-US" sz="2200" b="1" dirty="0"/>
              <a:t>Question</a:t>
            </a:r>
            <a:r>
              <a:rPr lang="en-US" sz="2200" dirty="0"/>
              <a:t>: Can a Reporting Entity use a different lost revenues methodology for each reporting period? (added 1/27/2022)</a:t>
            </a:r>
          </a:p>
          <a:p>
            <a:pPr fontAlgn="base"/>
            <a:r>
              <a:rPr lang="en-US" sz="2200" b="1" dirty="0"/>
              <a:t>Yes</a:t>
            </a:r>
            <a:r>
              <a:rPr lang="en-US" sz="2200" dirty="0"/>
              <a:t>. However, it is important to note that due to the overlapping periods of availability, each time a Reporting Entity changes the method used to calculate lost revenues, the system will recalculate total lost revenues for the entire period of availability. It is important to note that due to the overlapping periods of availability, if a Reporting Entity changes the method used to calculate lost revenues, the system will recalculate total lost revenues for the entire period of availability, which may impact the previously reported unreimbursed lost revenues. </a:t>
            </a:r>
          </a:p>
          <a:p>
            <a:pPr fontAlgn="base"/>
            <a:r>
              <a:rPr lang="en-US" sz="2200" dirty="0"/>
              <a:t>The system will also require that the Reporting Entity submit a written justification to support and explain the change in lost revenues methodology. Please refer to the </a:t>
            </a:r>
            <a:r>
              <a:rPr lang="en-US" sz="2200" u="sng" dirty="0">
                <a:hlinkClick r:id="rId2"/>
              </a:rPr>
              <a:t>Post-Payment Notice of Reporting Requirements</a:t>
            </a:r>
            <a:r>
              <a:rPr lang="en-US" sz="2200" dirty="0"/>
              <a:t> (PDF - 232 KB) for information on the three available methodologies for calculating lost revenues.</a:t>
            </a:r>
          </a:p>
          <a:p>
            <a:endParaRPr lang="en-US" dirty="0"/>
          </a:p>
        </p:txBody>
      </p:sp>
    </p:spTree>
    <p:extLst>
      <p:ext uri="{BB962C8B-B14F-4D97-AF65-F5344CB8AC3E}">
        <p14:creationId xmlns:p14="http://schemas.microsoft.com/office/powerpoint/2010/main" val="112024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PAYMENTS SUMMARY</a:t>
            </a:r>
            <a:br>
              <a:rPr lang="en-US" b="1" dirty="0"/>
            </a:br>
            <a:endParaRPr lang="en-US" dirty="0"/>
          </a:p>
        </p:txBody>
      </p:sp>
      <p:sp>
        <p:nvSpPr>
          <p:cNvPr id="3" name="Content Placeholder 2"/>
          <p:cNvSpPr>
            <a:spLocks noGrp="1"/>
          </p:cNvSpPr>
          <p:nvPr>
            <p:ph idx="1"/>
          </p:nvPr>
        </p:nvSpPr>
        <p:spPr>
          <a:xfrm>
            <a:off x="838200" y="1354570"/>
            <a:ext cx="10515600" cy="4351338"/>
          </a:xfrm>
        </p:spPr>
        <p:txBody>
          <a:bodyPr>
            <a:normAutofit/>
          </a:bodyPr>
          <a:lstStyle/>
          <a:p>
            <a:r>
              <a:rPr lang="en-US" sz="2600" dirty="0"/>
              <a:t>Pre-populated based on the Reporting Entity’s answers to previous questions and payments received during the Payment Received Period which corresponds to the current Reporting Period/</a:t>
            </a:r>
          </a:p>
          <a:p>
            <a:pPr lvl="1"/>
            <a:r>
              <a:rPr lang="en-US" sz="2200" dirty="0"/>
              <a:t>Review the dollar amounts shown and click ‘Save &amp; Next’ if all amounts are correct.</a:t>
            </a:r>
          </a:p>
          <a:p>
            <a:r>
              <a:rPr lang="en-US" sz="2600" dirty="0"/>
              <a:t>If the payment information does not appear correct, the Reporting Entity should navigate to the previous pages and correct previous data input. ensure that data was entered correctly.</a:t>
            </a:r>
          </a:p>
          <a:p>
            <a:r>
              <a:rPr lang="en-US" sz="2600" dirty="0"/>
              <a:t>Payments received by the Reporting Entity and/or its subsidiaries outside of the </a:t>
            </a:r>
            <a:r>
              <a:rPr lang="en-US" sz="2600" b="1" i="1" dirty="0"/>
              <a:t>current reporting period or where the attestation for the payment was rejected.</a:t>
            </a:r>
          </a:p>
          <a:p>
            <a:endParaRPr lang="en-US" dirty="0"/>
          </a:p>
        </p:txBody>
      </p:sp>
    </p:spTree>
    <p:extLst>
      <p:ext uri="{BB962C8B-B14F-4D97-AF65-F5344CB8AC3E}">
        <p14:creationId xmlns:p14="http://schemas.microsoft.com/office/powerpoint/2010/main" val="66438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OTHER ASSISTANCE RECEIVED</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980892" y="1027906"/>
            <a:ext cx="6230216" cy="4715086"/>
          </a:xfrm>
          <a:prstGeom prst="rect">
            <a:avLst/>
          </a:prstGeom>
        </p:spPr>
      </p:pic>
    </p:spTree>
    <p:extLst>
      <p:ext uri="{BB962C8B-B14F-4D97-AF65-F5344CB8AC3E}">
        <p14:creationId xmlns:p14="http://schemas.microsoft.com/office/powerpoint/2010/main" val="298557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OTHER ASSISTANCE RECEIVED</a:t>
            </a:r>
            <a:br>
              <a:rPr lang="en-US" dirty="0"/>
            </a:br>
            <a:endParaRPr lang="en-US" dirty="0"/>
          </a:p>
        </p:txBody>
      </p:sp>
      <p:sp>
        <p:nvSpPr>
          <p:cNvPr id="3" name="Content Placeholder 2"/>
          <p:cNvSpPr>
            <a:spLocks noGrp="1"/>
          </p:cNvSpPr>
          <p:nvPr>
            <p:ph idx="1"/>
          </p:nvPr>
        </p:nvSpPr>
        <p:spPr>
          <a:xfrm>
            <a:off x="838200" y="1257589"/>
            <a:ext cx="10515600" cy="4351338"/>
          </a:xfrm>
        </p:spPr>
        <p:txBody>
          <a:bodyPr>
            <a:noAutofit/>
          </a:bodyPr>
          <a:lstStyle/>
          <a:p>
            <a:r>
              <a:rPr lang="en-US" sz="1800" dirty="0"/>
              <a:t>Reporting Entities must report other related assistance received by the Reporting Entity (and its subsidiaries included in reporting as applicable) during the period of availability that corresponds to the current reporting period.</a:t>
            </a:r>
          </a:p>
          <a:p>
            <a:pPr lvl="1"/>
            <a:r>
              <a:rPr lang="en-US" sz="1400" dirty="0"/>
              <a:t>The information reported in this table is not used in subsequent calculations in the portal; including expenses or lost revenues.</a:t>
            </a:r>
          </a:p>
          <a:p>
            <a:pPr lvl="1"/>
            <a:r>
              <a:rPr lang="en-US" sz="1400" dirty="0"/>
              <a:t>All cells are required data entry fields, and entries are restricted to 14 digits including up to 2 decimals</a:t>
            </a:r>
          </a:p>
          <a:p>
            <a:pPr lvl="1"/>
            <a:r>
              <a:rPr lang="en-US" sz="1400" dirty="0"/>
              <a:t>Negative numbers may not be entered. If zero, the reporting entity must enter a ‘0.’</a:t>
            </a:r>
          </a:p>
          <a:p>
            <a:pPr lvl="1"/>
            <a:r>
              <a:rPr lang="en-US" sz="1400" dirty="0"/>
              <a:t>If the Reporting Entity is reporting on behalf of subsidiaries, the assistance received for each category must be aggregated across each of the subsidiaries included in the report.</a:t>
            </a:r>
          </a:p>
          <a:p>
            <a:r>
              <a:rPr lang="en-US" sz="1800" b="1" i="1" dirty="0"/>
              <a:t>KEY REMINDER: Reporting Entities are expected to make a determination of their expenses applied to PRF payments after considering Other Assistance Received and taking into account that PRF payment may not be used for expenses or lost revenues that other sources have reimbursed or that other sources are obligated to reimburse.</a:t>
            </a:r>
          </a:p>
        </p:txBody>
      </p:sp>
    </p:spTree>
    <p:extLst>
      <p:ext uri="{BB962C8B-B14F-4D97-AF65-F5344CB8AC3E}">
        <p14:creationId xmlns:p14="http://schemas.microsoft.com/office/powerpoint/2010/main" val="318826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STEP 7: OTHER ASSISTANCE RECEIVED</a:t>
            </a:r>
          </a:p>
        </p:txBody>
      </p:sp>
      <p:sp>
        <p:nvSpPr>
          <p:cNvPr id="3" name="Content Placeholder 2"/>
          <p:cNvSpPr>
            <a:spLocks noGrp="1"/>
          </p:cNvSpPr>
          <p:nvPr>
            <p:ph idx="1"/>
          </p:nvPr>
        </p:nvSpPr>
        <p:spPr>
          <a:xfrm>
            <a:off x="838200" y="1048473"/>
            <a:ext cx="10515600" cy="4673454"/>
          </a:xfrm>
        </p:spPr>
        <p:txBody>
          <a:bodyPr/>
          <a:lstStyle/>
          <a:p>
            <a:r>
              <a:rPr lang="en-US" dirty="0"/>
              <a:t>The Reporting Entity must enter other assistance received by calendar year quarters in the period of availability of funds for the payments received in the Payment Received Period that corresponds to the current reporting period. Calendar year quarters are defined as follows:</a:t>
            </a:r>
          </a:p>
          <a:p>
            <a:pPr marL="914400" lvl="1" indent="-457200">
              <a:buFont typeface="+mj-lt"/>
              <a:buAutoNum type="arabicPeriod"/>
            </a:pPr>
            <a:r>
              <a:rPr lang="en-US" dirty="0"/>
              <a:t>Quarter 1 (Q1): January 1 – March 31</a:t>
            </a:r>
            <a:endParaRPr lang="en-US" sz="2000" dirty="0"/>
          </a:p>
          <a:p>
            <a:pPr marL="914400" lvl="1" indent="-457200">
              <a:buFont typeface="+mj-lt"/>
              <a:buAutoNum type="arabicPeriod"/>
            </a:pPr>
            <a:r>
              <a:rPr lang="en-US" dirty="0"/>
              <a:t>Quarter 2 (Q2): April 1 – June 30</a:t>
            </a:r>
            <a:endParaRPr lang="en-US" sz="2000" dirty="0"/>
          </a:p>
          <a:p>
            <a:pPr marL="914400" lvl="1" indent="-457200">
              <a:buFont typeface="+mj-lt"/>
              <a:buAutoNum type="arabicPeriod"/>
            </a:pPr>
            <a:r>
              <a:rPr lang="en-US" dirty="0"/>
              <a:t>Quarter 3 (Q3): July 1 – September 30</a:t>
            </a:r>
            <a:endParaRPr lang="en-US" sz="2000" dirty="0"/>
          </a:p>
          <a:p>
            <a:pPr marL="914400" lvl="1" indent="-457200">
              <a:buFont typeface="+mj-lt"/>
              <a:buAutoNum type="arabicPeriod"/>
            </a:pPr>
            <a:r>
              <a:rPr lang="en-US" dirty="0"/>
              <a:t>Quarter 4 (Q4): October 1 – December 31</a:t>
            </a:r>
          </a:p>
          <a:p>
            <a:endParaRPr lang="en-US" sz="2200" dirty="0"/>
          </a:p>
          <a:p>
            <a:endParaRPr lang="en-US" dirty="0"/>
          </a:p>
        </p:txBody>
      </p:sp>
    </p:spTree>
    <p:extLst>
      <p:ext uri="{BB962C8B-B14F-4D97-AF65-F5344CB8AC3E}">
        <p14:creationId xmlns:p14="http://schemas.microsoft.com/office/powerpoint/2010/main" val="2932256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STEP 7: OTHER ASSISTANCE RECEIVED</a:t>
            </a:r>
          </a:p>
        </p:txBody>
      </p:sp>
      <p:sp>
        <p:nvSpPr>
          <p:cNvPr id="3" name="Content Placeholder 2"/>
          <p:cNvSpPr>
            <a:spLocks noGrp="1"/>
          </p:cNvSpPr>
          <p:nvPr>
            <p:ph idx="1"/>
          </p:nvPr>
        </p:nvSpPr>
        <p:spPr>
          <a:xfrm>
            <a:off x="838200" y="1202171"/>
            <a:ext cx="10515600" cy="4351338"/>
          </a:xfrm>
        </p:spPr>
        <p:txBody>
          <a:bodyPr>
            <a:normAutofit fontScale="92500" lnSpcReduction="10000"/>
          </a:bodyPr>
          <a:lstStyle/>
          <a:p>
            <a:r>
              <a:rPr lang="en-US" sz="2400" dirty="0"/>
              <a:t>Other Assistance Received will be reported for the period of availability by calendar year quarter for the Reporting Entity (and its subsidiaries included in reporting) as follows:</a:t>
            </a:r>
          </a:p>
          <a:p>
            <a:pPr lvl="2"/>
            <a:r>
              <a:rPr lang="en-US" sz="1900" b="1" dirty="0"/>
              <a:t>Department of the Treasury (Treasury) and/or Small Business Administration (SBA) Assistance: </a:t>
            </a:r>
            <a:r>
              <a:rPr lang="en-US" sz="1900" dirty="0"/>
              <a:t>Total amount of coronavirus-related relief received from Treasury and/or SBA, including the Paycheck Protection Program, by the Reporting Entity during the period of availability.</a:t>
            </a:r>
          </a:p>
          <a:p>
            <a:pPr lvl="2"/>
            <a:r>
              <a:rPr lang="en-US" sz="1900" b="1" dirty="0"/>
              <a:t>Federal Emergency Management Agency (FEMA) Programs</a:t>
            </a:r>
            <a:r>
              <a:rPr lang="en-US" sz="1900" dirty="0"/>
              <a:t>: Total amount of coronavirus related relief received from FEMA by the Reporting Entity during the period of availability.</a:t>
            </a:r>
          </a:p>
          <a:p>
            <a:pPr lvl="2"/>
            <a:r>
              <a:rPr lang="en-US" sz="1900" b="1" dirty="0"/>
              <a:t>HHS CARES Act Testing: </a:t>
            </a:r>
            <a:r>
              <a:rPr lang="en-US" sz="1900" dirty="0"/>
              <a:t>Total amount of relief received from HHS by the Reporting Entity for coronavirus testing-related activities during the period of availability.</a:t>
            </a:r>
          </a:p>
          <a:p>
            <a:pPr lvl="2"/>
            <a:r>
              <a:rPr lang="en-US" sz="1900" b="1" dirty="0"/>
              <a:t>Local, State, and Tribal Government Assistance: </a:t>
            </a:r>
            <a:r>
              <a:rPr lang="en-US" sz="1900" dirty="0"/>
              <a:t>Total amount of coronavirus- related relief received by the Reporting Entity from other Local, State, or Tribal government sources during the period of availability.</a:t>
            </a:r>
          </a:p>
          <a:p>
            <a:pPr lvl="2"/>
            <a:r>
              <a:rPr lang="en-US" sz="1900" b="1" dirty="0"/>
              <a:t>Business Insurance: </a:t>
            </a:r>
            <a:r>
              <a:rPr lang="en-US" sz="1900" dirty="0"/>
              <a:t>Paid claims against insurance policies intended to cover losses related to various types of health care business interruption during the period of availability.</a:t>
            </a:r>
          </a:p>
          <a:p>
            <a:pPr lvl="2"/>
            <a:r>
              <a:rPr lang="en-US" sz="1900" b="1" dirty="0"/>
              <a:t>Other Assistance: </a:t>
            </a:r>
            <a:r>
              <a:rPr lang="en-US" sz="1900" dirty="0"/>
              <a:t>Total amount of other federal and/or coronavirus-related assistance received by the Reporting Entity during the period of availability.</a:t>
            </a:r>
          </a:p>
        </p:txBody>
      </p:sp>
    </p:spTree>
    <p:extLst>
      <p:ext uri="{BB962C8B-B14F-4D97-AF65-F5344CB8AC3E}">
        <p14:creationId xmlns:p14="http://schemas.microsoft.com/office/powerpoint/2010/main" val="3743878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STEP 7: OTHER ASSISTANCE RECEIVED</a:t>
            </a:r>
          </a:p>
        </p:txBody>
      </p:sp>
      <p:sp>
        <p:nvSpPr>
          <p:cNvPr id="3" name="Content Placeholder 2"/>
          <p:cNvSpPr>
            <a:spLocks noGrp="1"/>
          </p:cNvSpPr>
          <p:nvPr>
            <p:ph idx="1"/>
          </p:nvPr>
        </p:nvSpPr>
        <p:spPr>
          <a:xfrm>
            <a:off x="838200" y="1160606"/>
            <a:ext cx="10515600" cy="4351338"/>
          </a:xfrm>
        </p:spPr>
        <p:txBody>
          <a:bodyPr>
            <a:normAutofit/>
          </a:bodyPr>
          <a:lstStyle/>
          <a:p>
            <a:r>
              <a:rPr lang="en-US" sz="2400" dirty="0"/>
              <a:t>An error message in red will appear if the required fields are missing information or are not formatted properly as shown below.</a:t>
            </a:r>
          </a:p>
          <a:p>
            <a:r>
              <a:rPr lang="en-US" sz="2400" dirty="0"/>
              <a:t>Automated calculations will appear by row and column.</a:t>
            </a:r>
          </a:p>
          <a:p>
            <a:endParaRPr lang="en-US" sz="2000" dirty="0"/>
          </a:p>
        </p:txBody>
      </p:sp>
      <p:pic>
        <p:nvPicPr>
          <p:cNvPr id="4" name="Picture 3"/>
          <p:cNvPicPr>
            <a:picLocks noChangeAspect="1"/>
          </p:cNvPicPr>
          <p:nvPr/>
        </p:nvPicPr>
        <p:blipFill>
          <a:blip r:embed="rId2"/>
          <a:stretch>
            <a:fillRect/>
          </a:stretch>
        </p:blipFill>
        <p:spPr>
          <a:xfrm>
            <a:off x="2538475" y="2486169"/>
            <a:ext cx="7108618" cy="3164032"/>
          </a:xfrm>
          <a:prstGeom prst="rect">
            <a:avLst/>
          </a:prstGeom>
        </p:spPr>
      </p:pic>
    </p:spTree>
    <p:extLst>
      <p:ext uri="{BB962C8B-B14F-4D97-AF65-F5344CB8AC3E}">
        <p14:creationId xmlns:p14="http://schemas.microsoft.com/office/powerpoint/2010/main" val="2348434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US" sz="3200" dirty="0"/>
              <a:t>STEP 8: NURSING HOME INFECTION CONTROL EXPENSES FOR PAYMENTS RECEIVED DURING PAYMENT PERIOD</a:t>
            </a:r>
          </a:p>
        </p:txBody>
      </p:sp>
      <p:sp>
        <p:nvSpPr>
          <p:cNvPr id="3" name="Content Placeholder 2"/>
          <p:cNvSpPr>
            <a:spLocks noGrp="1"/>
          </p:cNvSpPr>
          <p:nvPr>
            <p:ph idx="1"/>
          </p:nvPr>
        </p:nvSpPr>
        <p:spPr>
          <a:xfrm>
            <a:off x="838200" y="1325563"/>
            <a:ext cx="10515600" cy="4351338"/>
          </a:xfrm>
        </p:spPr>
        <p:txBody>
          <a:bodyPr>
            <a:normAutofit/>
          </a:bodyPr>
          <a:lstStyle/>
          <a:p>
            <a:r>
              <a:rPr lang="en-US" sz="2400" dirty="0"/>
              <a:t>Reporting Entities that received between $10,001 and $499,999 in aggregated PRF payments during the Payment Received Period are required to report by calendar quarter on the use of Nursing Home Infection Control Distribution payments in two categories: (1) General and Administrative (G&amp;A) Expenses and (2) Healthcare Related Expenses as shown below.</a:t>
            </a:r>
          </a:p>
        </p:txBody>
      </p:sp>
      <p:pic>
        <p:nvPicPr>
          <p:cNvPr id="4" name="Picture 3"/>
          <p:cNvPicPr>
            <a:picLocks noChangeAspect="1"/>
          </p:cNvPicPr>
          <p:nvPr/>
        </p:nvPicPr>
        <p:blipFill>
          <a:blip r:embed="rId2"/>
          <a:stretch>
            <a:fillRect/>
          </a:stretch>
        </p:blipFill>
        <p:spPr>
          <a:xfrm>
            <a:off x="1230897" y="3325955"/>
            <a:ext cx="9730206" cy="1841789"/>
          </a:xfrm>
          <a:prstGeom prst="rect">
            <a:avLst/>
          </a:prstGeom>
        </p:spPr>
      </p:pic>
    </p:spTree>
    <p:extLst>
      <p:ext uri="{BB962C8B-B14F-4D97-AF65-F5344CB8AC3E}">
        <p14:creationId xmlns:p14="http://schemas.microsoft.com/office/powerpoint/2010/main" val="926507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US" sz="3200" dirty="0"/>
              <a:t>STEP 8: NURSING HOME INFECTION CONTROL EXPENSES FOR PAYMENTS RECEIVED DURING PAYMENT PERIOD</a:t>
            </a:r>
          </a:p>
        </p:txBody>
      </p:sp>
      <p:sp>
        <p:nvSpPr>
          <p:cNvPr id="3" name="Content Placeholder 2"/>
          <p:cNvSpPr>
            <a:spLocks noGrp="1"/>
          </p:cNvSpPr>
          <p:nvPr>
            <p:ph idx="1"/>
          </p:nvPr>
        </p:nvSpPr>
        <p:spPr>
          <a:xfrm>
            <a:off x="838200" y="1325563"/>
            <a:ext cx="10515600" cy="4351338"/>
          </a:xfrm>
        </p:spPr>
        <p:txBody>
          <a:bodyPr>
            <a:normAutofit fontScale="70000" lnSpcReduction="20000"/>
          </a:bodyPr>
          <a:lstStyle/>
          <a:p>
            <a:r>
              <a:rPr lang="en-US" dirty="0"/>
              <a:t>After Step 7: Other Assistance Received is complete, the Reporting Entity is directed to report on the use of Nursing Home Infection Control Distribution payments received during the Payment Received Period that corresponds to the current Reporting Time Period. </a:t>
            </a:r>
          </a:p>
          <a:p>
            <a:r>
              <a:rPr lang="en-US" dirty="0"/>
              <a:t>If the Reporting Entity did not receive Nursing Home Infection Control Payments during the applicable Payment Received Period, this page will be skipped and the user will be taken directly to Step 9: Other PRF Expenses for Payments Received During Payment Period.</a:t>
            </a:r>
          </a:p>
          <a:p>
            <a:r>
              <a:rPr lang="en-US" dirty="0"/>
              <a:t>The Reporting Entity will report on the use of all Nursing Home Infection Control Distribution (including QIP) payments by entering the calendar year quarterly expenses unreimbursed by other sources and that other sources were not obligated to reimburse that were applied to these payments. </a:t>
            </a:r>
          </a:p>
          <a:p>
            <a:r>
              <a:rPr lang="en-US" dirty="0"/>
              <a:t>Expenses must be reported by calendar year quarter; defined as follows: </a:t>
            </a:r>
          </a:p>
          <a:p>
            <a:pPr marL="914400" lvl="1" indent="-457200">
              <a:buFont typeface="+mj-lt"/>
              <a:buAutoNum type="arabicPeriod"/>
            </a:pPr>
            <a:r>
              <a:rPr lang="en-US" dirty="0"/>
              <a:t>Quarter 1 (Q1): January 1 – March 31</a:t>
            </a:r>
            <a:endParaRPr lang="en-US" sz="2000" dirty="0"/>
          </a:p>
          <a:p>
            <a:pPr marL="914400" lvl="1" indent="-457200">
              <a:buFont typeface="+mj-lt"/>
              <a:buAutoNum type="arabicPeriod"/>
            </a:pPr>
            <a:r>
              <a:rPr lang="en-US" dirty="0"/>
              <a:t>Quarter 2 (Q2): April 1– June 30</a:t>
            </a:r>
            <a:endParaRPr lang="en-US" sz="2000" dirty="0"/>
          </a:p>
          <a:p>
            <a:pPr marL="914400" lvl="1" indent="-457200">
              <a:buFont typeface="+mj-lt"/>
              <a:buAutoNum type="arabicPeriod"/>
            </a:pPr>
            <a:r>
              <a:rPr lang="en-US" dirty="0"/>
              <a:t>Quarter 3 (Q3): July 1– September 30</a:t>
            </a:r>
            <a:endParaRPr lang="en-US" sz="2000" dirty="0"/>
          </a:p>
          <a:p>
            <a:pPr marL="914400" lvl="1" indent="-457200">
              <a:buFont typeface="+mj-lt"/>
              <a:buAutoNum type="arabicPeriod"/>
            </a:pPr>
            <a:r>
              <a:rPr lang="en-US" dirty="0"/>
              <a:t>Quarter 4 (Q4): October 1 – December 31</a:t>
            </a:r>
          </a:p>
          <a:p>
            <a:endParaRPr lang="en-US" dirty="0"/>
          </a:p>
          <a:p>
            <a:endParaRPr lang="en-US" dirty="0"/>
          </a:p>
        </p:txBody>
      </p:sp>
    </p:spTree>
    <p:extLst>
      <p:ext uri="{BB962C8B-B14F-4D97-AF65-F5344CB8AC3E}">
        <p14:creationId xmlns:p14="http://schemas.microsoft.com/office/powerpoint/2010/main" val="3688699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US" sz="3200" dirty="0"/>
              <a:t>STEP 8: NURSING HOME INFECTION CONTROL EXPENSES FOR PAYMENTS RECEIVED DURING PAYMENT PERIOD</a:t>
            </a:r>
          </a:p>
        </p:txBody>
      </p:sp>
      <p:sp>
        <p:nvSpPr>
          <p:cNvPr id="3" name="Content Placeholder 2"/>
          <p:cNvSpPr>
            <a:spLocks noGrp="1"/>
          </p:cNvSpPr>
          <p:nvPr>
            <p:ph idx="1"/>
          </p:nvPr>
        </p:nvSpPr>
        <p:spPr>
          <a:xfrm>
            <a:off x="838200" y="1159309"/>
            <a:ext cx="10515600" cy="4351338"/>
          </a:xfrm>
        </p:spPr>
        <p:txBody>
          <a:bodyPr>
            <a:normAutofit/>
          </a:bodyPr>
          <a:lstStyle/>
          <a:p>
            <a:r>
              <a:rPr lang="en-US" sz="2000" dirty="0"/>
              <a:t>Reporting Entities that received </a:t>
            </a:r>
            <a:r>
              <a:rPr lang="en-US" sz="2000" b="1" dirty="0"/>
              <a:t>$500,000 or more in aggregated PRF payments during the Payment Received Period </a:t>
            </a:r>
            <a:r>
              <a:rPr lang="en-US" sz="2000" dirty="0"/>
              <a:t>are required to report by calendar year quarter on the use of Nursing Home Infection Control Distribution payments in greater detail than the two categories of General and Administrative (G&amp;A) Expenses and Healthcare Related Expenses as shown below.</a:t>
            </a:r>
          </a:p>
          <a:p>
            <a:endParaRPr lang="en-US" sz="2400" dirty="0"/>
          </a:p>
        </p:txBody>
      </p:sp>
      <p:pic>
        <p:nvPicPr>
          <p:cNvPr id="4" name="Picture 3"/>
          <p:cNvPicPr>
            <a:picLocks noChangeAspect="1"/>
          </p:cNvPicPr>
          <p:nvPr/>
        </p:nvPicPr>
        <p:blipFill>
          <a:blip r:embed="rId2"/>
          <a:stretch>
            <a:fillRect/>
          </a:stretch>
        </p:blipFill>
        <p:spPr>
          <a:xfrm>
            <a:off x="3380509" y="2429336"/>
            <a:ext cx="5444837" cy="3349851"/>
          </a:xfrm>
          <a:prstGeom prst="rect">
            <a:avLst/>
          </a:prstGeom>
        </p:spPr>
      </p:pic>
    </p:spTree>
    <p:extLst>
      <p:ext uri="{BB962C8B-B14F-4D97-AF65-F5344CB8AC3E}">
        <p14:creationId xmlns:p14="http://schemas.microsoft.com/office/powerpoint/2010/main" val="2704814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STEP 9: OTHER PROVIDER RELIEF FUND EXPENSES FOR PAYMENTS RECEIVED DURING PAYMENT PERIOD</a:t>
            </a:r>
            <a:endParaRPr lang="en-US" sz="3600" dirty="0"/>
          </a:p>
        </p:txBody>
      </p:sp>
      <p:sp>
        <p:nvSpPr>
          <p:cNvPr id="3" name="Content Placeholder 2"/>
          <p:cNvSpPr>
            <a:spLocks noGrp="1"/>
          </p:cNvSpPr>
          <p:nvPr>
            <p:ph idx="1"/>
          </p:nvPr>
        </p:nvSpPr>
        <p:spPr/>
        <p:txBody>
          <a:bodyPr/>
          <a:lstStyle/>
          <a:p>
            <a:r>
              <a:rPr lang="en-US" sz="2000" dirty="0"/>
              <a:t>For entities that received between $10,001 and $499,999 in aggregated PRF payments, reporting is entered in two main categories:</a:t>
            </a:r>
          </a:p>
          <a:p>
            <a:pPr lvl="1"/>
            <a:r>
              <a:rPr lang="en-US" sz="1600" dirty="0"/>
              <a:t>General and Administrative (G&amp;A) Expenses</a:t>
            </a:r>
          </a:p>
          <a:p>
            <a:pPr lvl="1"/>
            <a:r>
              <a:rPr lang="en-US" sz="1600" dirty="0"/>
              <a:t>Healthcare Related Expenses</a:t>
            </a:r>
            <a:endParaRPr lang="en-US" dirty="0"/>
          </a:p>
          <a:p>
            <a:endParaRPr lang="en-US" dirty="0"/>
          </a:p>
        </p:txBody>
      </p:sp>
      <p:pic>
        <p:nvPicPr>
          <p:cNvPr id="4" name="Picture 3"/>
          <p:cNvPicPr>
            <a:picLocks noChangeAspect="1"/>
          </p:cNvPicPr>
          <p:nvPr/>
        </p:nvPicPr>
        <p:blipFill>
          <a:blip r:embed="rId2"/>
          <a:stretch>
            <a:fillRect/>
          </a:stretch>
        </p:blipFill>
        <p:spPr>
          <a:xfrm>
            <a:off x="1574743" y="4001294"/>
            <a:ext cx="9042514" cy="1549689"/>
          </a:xfrm>
          <a:prstGeom prst="rect">
            <a:avLst/>
          </a:prstGeom>
        </p:spPr>
      </p:pic>
    </p:spTree>
    <p:extLst>
      <p:ext uri="{BB962C8B-B14F-4D97-AF65-F5344CB8AC3E}">
        <p14:creationId xmlns:p14="http://schemas.microsoft.com/office/powerpoint/2010/main" val="323671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HRSA Updated Reporting FAQs</a:t>
            </a:r>
          </a:p>
        </p:txBody>
      </p:sp>
      <p:sp>
        <p:nvSpPr>
          <p:cNvPr id="2" name="Content Placeholder 1"/>
          <p:cNvSpPr>
            <a:spLocks noGrp="1"/>
          </p:cNvSpPr>
          <p:nvPr>
            <p:ph idx="1"/>
          </p:nvPr>
        </p:nvSpPr>
        <p:spPr>
          <a:xfrm>
            <a:off x="414661" y="1018552"/>
            <a:ext cx="11403266" cy="4533947"/>
          </a:xfrm>
        </p:spPr>
        <p:txBody>
          <a:bodyPr>
            <a:normAutofit/>
          </a:bodyPr>
          <a:lstStyle/>
          <a:p>
            <a:r>
              <a:rPr lang="en-US" sz="2000" b="1" dirty="0"/>
              <a:t>Question</a:t>
            </a:r>
            <a:r>
              <a:rPr lang="en-US" sz="2000" dirty="0"/>
              <a:t>: In subsequent reporting periods, will Reporting Entities be able to change the lost revenues methodology used in a previous reporting period? (added 1/27/2022)</a:t>
            </a:r>
          </a:p>
          <a:p>
            <a:pPr fontAlgn="base"/>
            <a:r>
              <a:rPr lang="en-US" sz="2000" b="1" dirty="0"/>
              <a:t>Yes</a:t>
            </a:r>
            <a:r>
              <a:rPr lang="en-US" sz="2000" dirty="0"/>
              <a:t>. Reporting Entities that previously reported will be able to choose a different methodology for calculating lost revenues during Reporting Period 2 and any subsequent reporting periods. However, if the Reporting Entity decides to use a different methodology, they must then use the new methodology to calculate lost revenues for the entire period of availability. </a:t>
            </a:r>
          </a:p>
          <a:p>
            <a:pPr fontAlgn="base"/>
            <a:r>
              <a:rPr lang="en-US" sz="2000" dirty="0"/>
              <a:t>The Reporting Entity will be required to submit a justification for the change. If a Reporting Entity chooses a different methodology, lost revenues by quarter will not pre-populate from the previous reporting period. It is important to note that due to the overlapping periods of availability, if a Reporting Entity changes the method used to calculate lost revenues, the system will recalculate total lost revenues for the entire period of availability, which may impact the previously reported unreimbursed lost revenues. Please refer to the </a:t>
            </a:r>
            <a:r>
              <a:rPr lang="en-US" sz="2000" u="sng" dirty="0">
                <a:hlinkClick r:id="rId2"/>
              </a:rPr>
              <a:t>Post-Payment Notice of Reporting Requirements</a:t>
            </a:r>
            <a:r>
              <a:rPr lang="en-US" sz="2000" dirty="0"/>
              <a:t> (PDF - 232 KB) for information on the three available methodologies for calculating lost revenues.</a:t>
            </a:r>
          </a:p>
        </p:txBody>
      </p:sp>
    </p:spTree>
    <p:extLst>
      <p:ext uri="{BB962C8B-B14F-4D97-AF65-F5344CB8AC3E}">
        <p14:creationId xmlns:p14="http://schemas.microsoft.com/office/powerpoint/2010/main" val="3861914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b="1" dirty="0"/>
              <a:t>STEP 9: OTHER PROVIDER RELIEF FUND EXPENSES FOR PAYMENTS RECEIVED DURING PAYMENT PERIOD</a:t>
            </a:r>
            <a:endParaRPr lang="en-US" sz="3600" dirty="0"/>
          </a:p>
        </p:txBody>
      </p:sp>
      <p:sp>
        <p:nvSpPr>
          <p:cNvPr id="3" name="Content Placeholder 2"/>
          <p:cNvSpPr>
            <a:spLocks noGrp="1"/>
          </p:cNvSpPr>
          <p:nvPr>
            <p:ph idx="1"/>
          </p:nvPr>
        </p:nvSpPr>
        <p:spPr>
          <a:xfrm>
            <a:off x="838200" y="1325563"/>
            <a:ext cx="10515600" cy="4351338"/>
          </a:xfrm>
        </p:spPr>
        <p:txBody>
          <a:bodyPr/>
          <a:lstStyle/>
          <a:p>
            <a:r>
              <a:rPr lang="en-US" sz="2000" dirty="0"/>
              <a:t>For recipients that received </a:t>
            </a:r>
            <a:r>
              <a:rPr lang="en-US" sz="2000" b="1" dirty="0"/>
              <a:t>$500,000 or more in aggregated PRF payments during the Payment Received Period </a:t>
            </a:r>
            <a:r>
              <a:rPr lang="en-US" sz="2000" dirty="0"/>
              <a:t>are required to report their General and Administrative (G&amp;A) Expenses and Healthcare Related Expenses in greater detail:</a:t>
            </a:r>
            <a:endParaRPr lang="en-US" dirty="0"/>
          </a:p>
        </p:txBody>
      </p:sp>
      <p:pic>
        <p:nvPicPr>
          <p:cNvPr id="4" name="Picture 3"/>
          <p:cNvPicPr>
            <a:picLocks noChangeAspect="1"/>
          </p:cNvPicPr>
          <p:nvPr/>
        </p:nvPicPr>
        <p:blipFill>
          <a:blip r:embed="rId2"/>
          <a:stretch>
            <a:fillRect/>
          </a:stretch>
        </p:blipFill>
        <p:spPr>
          <a:xfrm>
            <a:off x="2779295" y="2470438"/>
            <a:ext cx="5988757" cy="3206463"/>
          </a:xfrm>
          <a:prstGeom prst="rect">
            <a:avLst/>
          </a:prstGeom>
        </p:spPr>
      </p:pic>
    </p:spTree>
    <p:extLst>
      <p:ext uri="{BB962C8B-B14F-4D97-AF65-F5344CB8AC3E}">
        <p14:creationId xmlns:p14="http://schemas.microsoft.com/office/powerpoint/2010/main" val="2819530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97"/>
            <a:ext cx="10515600" cy="1325563"/>
          </a:xfrm>
        </p:spPr>
        <p:txBody>
          <a:bodyPr>
            <a:normAutofit/>
          </a:bodyPr>
          <a:lstStyle/>
          <a:p>
            <a:r>
              <a:rPr lang="en-US" sz="4000" dirty="0"/>
              <a:t>STEP 10: UNREIMBURSED EXPENSES ATTRIBUTABLE TO CORONAVIRUS</a:t>
            </a:r>
          </a:p>
        </p:txBody>
      </p:sp>
      <p:sp>
        <p:nvSpPr>
          <p:cNvPr id="3" name="Content Placeholder 2"/>
          <p:cNvSpPr>
            <a:spLocks noGrp="1"/>
          </p:cNvSpPr>
          <p:nvPr>
            <p:ph idx="1"/>
          </p:nvPr>
        </p:nvSpPr>
        <p:spPr>
          <a:xfrm>
            <a:off x="838200" y="1465840"/>
            <a:ext cx="10515600" cy="4351338"/>
          </a:xfrm>
        </p:spPr>
        <p:txBody>
          <a:bodyPr/>
          <a:lstStyle/>
          <a:p>
            <a:r>
              <a:rPr lang="en-US" sz="2400" dirty="0"/>
              <a:t>On this worksheet, the Reporting Entity is required to report on the net unreimbursed expenses attributable to coronavirus (net after other assistance received and PRF payments are applied) by indicating the calendar year quarterly expenses during the period of availability of the Payments Received that correspond to the current reporting period.</a:t>
            </a:r>
          </a:p>
          <a:p>
            <a:r>
              <a:rPr lang="en-US" sz="2400" dirty="0"/>
              <a:t>Expenses are reported in two categories: (1) General and Administrative (G&amp;A) Expenses and (2) Healthcare Related Expenses as shown in the table below.</a:t>
            </a:r>
          </a:p>
          <a:p>
            <a:endParaRPr lang="en-US" dirty="0"/>
          </a:p>
        </p:txBody>
      </p:sp>
      <p:pic>
        <p:nvPicPr>
          <p:cNvPr id="8" name="Picture 7"/>
          <p:cNvPicPr>
            <a:picLocks noChangeAspect="1"/>
          </p:cNvPicPr>
          <p:nvPr/>
        </p:nvPicPr>
        <p:blipFill>
          <a:blip r:embed="rId2"/>
          <a:stretch>
            <a:fillRect/>
          </a:stretch>
        </p:blipFill>
        <p:spPr>
          <a:xfrm>
            <a:off x="1921452" y="4071071"/>
            <a:ext cx="8341855" cy="1553875"/>
          </a:xfrm>
          <a:prstGeom prst="rect">
            <a:avLst/>
          </a:prstGeom>
        </p:spPr>
      </p:pic>
    </p:spTree>
    <p:extLst>
      <p:ext uri="{BB962C8B-B14F-4D97-AF65-F5344CB8AC3E}">
        <p14:creationId xmlns:p14="http://schemas.microsoft.com/office/powerpoint/2010/main" val="1367431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STEP 10: UNREIMBURSED EXPENSES ATTRIBUTABLE TO CORONAVIRUS</a:t>
            </a:r>
            <a:br>
              <a:rPr lang="en-US" b="1" dirty="0"/>
            </a:br>
            <a:endParaRPr lang="en-US" dirty="0"/>
          </a:p>
        </p:txBody>
      </p:sp>
      <p:sp>
        <p:nvSpPr>
          <p:cNvPr id="3" name="Content Placeholder 2"/>
          <p:cNvSpPr>
            <a:spLocks noGrp="1"/>
          </p:cNvSpPr>
          <p:nvPr>
            <p:ph idx="1"/>
          </p:nvPr>
        </p:nvSpPr>
        <p:spPr>
          <a:xfrm>
            <a:off x="838200" y="1285298"/>
            <a:ext cx="10515600" cy="4351338"/>
          </a:xfrm>
        </p:spPr>
        <p:txBody>
          <a:bodyPr>
            <a:normAutofit fontScale="92500"/>
          </a:bodyPr>
          <a:lstStyle/>
          <a:p>
            <a:r>
              <a:rPr lang="en-US" dirty="0"/>
              <a:t>On this worksheet, the Reporting Entity is required to report on the net unreimbursed expenses attributable to coronavirus that have not been reimbursed by other sources and that other sources are not obligated to reimburse.</a:t>
            </a:r>
          </a:p>
          <a:p>
            <a:pPr lvl="1"/>
            <a:r>
              <a:rPr lang="en-US" dirty="0"/>
              <a:t>The net unreimbursed expenses attributable to coronavirus reported to HRSA will not be used in the calculation of expenses or lost revenues.</a:t>
            </a:r>
          </a:p>
          <a:p>
            <a:pPr lvl="1"/>
            <a:r>
              <a:rPr lang="en-US" dirty="0"/>
              <a:t>Reporting Entities are expected to determine whether there are net unreimbursed expenses attributable to coronavirus after taking into consideration the application of Other Assistance Received and all PRF payments.</a:t>
            </a:r>
          </a:p>
          <a:p>
            <a:r>
              <a:rPr lang="en-US" b="1" i="1" dirty="0"/>
              <a:t>HRSA expects that Provider Relief Fund payments would be applied to unreimbursed expenses attributable to coronavirus before Provider Relief Fund payments are used for lost revenues.</a:t>
            </a:r>
          </a:p>
          <a:p>
            <a:endParaRPr lang="en-US" dirty="0"/>
          </a:p>
        </p:txBody>
      </p:sp>
    </p:spTree>
    <p:extLst>
      <p:ext uri="{BB962C8B-B14F-4D97-AF65-F5344CB8AC3E}">
        <p14:creationId xmlns:p14="http://schemas.microsoft.com/office/powerpoint/2010/main" val="2870977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11 or 12: ACTUAL PATIENT CARE REVENUE OR LOST REVENUES</a:t>
            </a:r>
            <a:br>
              <a:rPr lang="en-US" b="1" dirty="0"/>
            </a:br>
            <a:endParaRPr lang="en-US" dirty="0"/>
          </a:p>
        </p:txBody>
      </p:sp>
      <p:sp>
        <p:nvSpPr>
          <p:cNvPr id="3" name="Content Placeholder 2"/>
          <p:cNvSpPr>
            <a:spLocks noGrp="1"/>
          </p:cNvSpPr>
          <p:nvPr>
            <p:ph idx="1"/>
          </p:nvPr>
        </p:nvSpPr>
        <p:spPr>
          <a:xfrm>
            <a:off x="838200" y="1396134"/>
            <a:ext cx="10515600" cy="4351338"/>
          </a:xfrm>
        </p:spPr>
        <p:txBody>
          <a:bodyPr>
            <a:normAutofit/>
          </a:bodyPr>
          <a:lstStyle/>
          <a:p>
            <a:r>
              <a:rPr lang="en-US" sz="2400" dirty="0"/>
              <a:t>Depending on data from previous pages, the portal will display one of two input slides:</a:t>
            </a:r>
          </a:p>
          <a:p>
            <a:pPr lvl="1"/>
            <a:r>
              <a:rPr lang="en-US" dirty="0"/>
              <a:t>Actual Patient Care Revenue: will display if the expenses are equal to or exceed the PRF payments. </a:t>
            </a:r>
          </a:p>
          <a:p>
            <a:pPr lvl="1"/>
            <a:r>
              <a:rPr lang="en-US" dirty="0"/>
              <a:t>Lost Revenue Questionnaire: will display if PRF payments have not been totally offset be expenses. </a:t>
            </a:r>
          </a:p>
          <a:p>
            <a:r>
              <a:rPr lang="en-US" sz="2400" dirty="0"/>
              <a:t>If the Reporting Entity is show the Actual Patient Care Revenue page, complete the inputs and the portal will direct you to Step 13: PRF Financial Summary Page.</a:t>
            </a:r>
          </a:p>
          <a:p>
            <a:endParaRPr lang="en-US" sz="2400" dirty="0"/>
          </a:p>
          <a:p>
            <a:endParaRPr lang="en-US" sz="2400" dirty="0"/>
          </a:p>
        </p:txBody>
      </p:sp>
    </p:spTree>
    <p:extLst>
      <p:ext uri="{BB962C8B-B14F-4D97-AF65-F5344CB8AC3E}">
        <p14:creationId xmlns:p14="http://schemas.microsoft.com/office/powerpoint/2010/main" val="3111892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11 or 12: ACTUAL PATIENT CARE REVENUE OR LOST REVENUES</a:t>
            </a:r>
          </a:p>
        </p:txBody>
      </p:sp>
      <p:sp>
        <p:nvSpPr>
          <p:cNvPr id="3" name="Content Placeholder 2"/>
          <p:cNvSpPr>
            <a:spLocks noGrp="1"/>
          </p:cNvSpPr>
          <p:nvPr>
            <p:ph idx="1"/>
          </p:nvPr>
        </p:nvSpPr>
        <p:spPr/>
        <p:txBody>
          <a:bodyPr>
            <a:normAutofit/>
          </a:bodyPr>
          <a:lstStyle/>
          <a:p>
            <a:r>
              <a:rPr lang="en-US" sz="2400" dirty="0"/>
              <a:t>Actual Patient </a:t>
            </a:r>
          </a:p>
          <a:p>
            <a:pPr marL="0" indent="0">
              <a:buNone/>
            </a:pPr>
            <a:r>
              <a:rPr lang="en-US" sz="2400" dirty="0"/>
              <a:t>   Care Revenue:</a:t>
            </a:r>
          </a:p>
          <a:p>
            <a:endParaRPr lang="en-US" sz="2400" dirty="0"/>
          </a:p>
          <a:p>
            <a:endParaRPr lang="en-US" sz="2400" dirty="0"/>
          </a:p>
          <a:p>
            <a:endParaRPr lang="en-US" sz="2400" dirty="0"/>
          </a:p>
          <a:p>
            <a:r>
              <a:rPr lang="en-US" sz="2400" dirty="0"/>
              <a:t>Lost Revenues </a:t>
            </a:r>
          </a:p>
          <a:p>
            <a:pPr marL="0" indent="0">
              <a:buNone/>
            </a:pPr>
            <a:r>
              <a:rPr lang="en-US" sz="2400" dirty="0"/>
              <a:t>    Questionnaire:</a:t>
            </a:r>
          </a:p>
          <a:p>
            <a:pPr marL="0" indent="0">
              <a:buNone/>
            </a:pPr>
            <a:endParaRPr lang="en-US" sz="2400" dirty="0"/>
          </a:p>
        </p:txBody>
      </p:sp>
      <p:pic>
        <p:nvPicPr>
          <p:cNvPr id="4" name="Picture 3"/>
          <p:cNvPicPr>
            <a:picLocks noChangeAspect="1"/>
          </p:cNvPicPr>
          <p:nvPr/>
        </p:nvPicPr>
        <p:blipFill>
          <a:blip r:embed="rId2"/>
          <a:stretch>
            <a:fillRect/>
          </a:stretch>
        </p:blipFill>
        <p:spPr>
          <a:xfrm>
            <a:off x="3379853" y="3903087"/>
            <a:ext cx="5823013" cy="1595346"/>
          </a:xfrm>
          <a:prstGeom prst="rect">
            <a:avLst/>
          </a:prstGeom>
        </p:spPr>
      </p:pic>
      <p:pic>
        <p:nvPicPr>
          <p:cNvPr id="5" name="Picture 4"/>
          <p:cNvPicPr>
            <a:picLocks noChangeAspect="1"/>
          </p:cNvPicPr>
          <p:nvPr/>
        </p:nvPicPr>
        <p:blipFill>
          <a:blip r:embed="rId3"/>
          <a:stretch>
            <a:fillRect/>
          </a:stretch>
        </p:blipFill>
        <p:spPr>
          <a:xfrm>
            <a:off x="3379853" y="1690688"/>
            <a:ext cx="5908526" cy="1940858"/>
          </a:xfrm>
          <a:prstGeom prst="rect">
            <a:avLst/>
          </a:prstGeom>
        </p:spPr>
      </p:pic>
    </p:spTree>
    <p:extLst>
      <p:ext uri="{BB962C8B-B14F-4D97-AF65-F5344CB8AC3E}">
        <p14:creationId xmlns:p14="http://schemas.microsoft.com/office/powerpoint/2010/main" val="240873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p:txBody>
          <a:bodyPr>
            <a:normAutofit/>
          </a:bodyPr>
          <a:lstStyle/>
          <a:p>
            <a:r>
              <a:rPr lang="en-US" sz="2000" dirty="0"/>
              <a:t>Lost Revenues Questionnaire: choose the method for reporting lost revenues:</a:t>
            </a:r>
          </a:p>
          <a:p>
            <a:pPr lvl="1"/>
            <a:r>
              <a:rPr lang="en-US" sz="1600" b="1" dirty="0"/>
              <a:t>Option 1: 2019 Actual Revenue: </a:t>
            </a:r>
            <a:r>
              <a:rPr lang="en-US" sz="1600" dirty="0"/>
              <a:t>The difference between </a:t>
            </a:r>
            <a:r>
              <a:rPr lang="en-US" sz="1600" b="1" dirty="0"/>
              <a:t>actual patient care revenues </a:t>
            </a:r>
            <a:r>
              <a:rPr lang="en-US" sz="1600" dirty="0"/>
              <a:t>(uses 2019 calendar year quarters as the baseline); or</a:t>
            </a:r>
          </a:p>
          <a:p>
            <a:pPr lvl="1"/>
            <a:r>
              <a:rPr lang="en-US" sz="1600" b="1" dirty="0"/>
              <a:t>Option ii: 2020 Budgeted Revenue: </a:t>
            </a:r>
            <a:r>
              <a:rPr lang="en-US" sz="1600" dirty="0"/>
              <a:t>The difference between </a:t>
            </a:r>
            <a:r>
              <a:rPr lang="en-US" sz="1600" b="1" dirty="0"/>
              <a:t>budgeted </a:t>
            </a:r>
            <a:r>
              <a:rPr lang="en-US" sz="1600" dirty="0"/>
              <a:t>(prior to March 27, 2020) and actual patient care revenues (uses 2019 calendar year quarters as the baseline); or</a:t>
            </a:r>
          </a:p>
          <a:p>
            <a:pPr lvl="1"/>
            <a:r>
              <a:rPr lang="en-US" sz="1600" b="1" dirty="0"/>
              <a:t>Option iii: Alternate Reasonable Methodology: </a:t>
            </a:r>
            <a:r>
              <a:rPr lang="en-US" sz="1600" dirty="0"/>
              <a:t>Calculated by </a:t>
            </a:r>
            <a:r>
              <a:rPr lang="en-US" sz="1600" b="1" dirty="0"/>
              <a:t>any reasonable method </a:t>
            </a:r>
            <a:r>
              <a:rPr lang="en-US" sz="1600" dirty="0"/>
              <a:t>of estimating revenues.</a:t>
            </a:r>
          </a:p>
          <a:p>
            <a:endParaRPr lang="en-US" dirty="0"/>
          </a:p>
        </p:txBody>
      </p:sp>
    </p:spTree>
    <p:extLst>
      <p:ext uri="{BB962C8B-B14F-4D97-AF65-F5344CB8AC3E}">
        <p14:creationId xmlns:p14="http://schemas.microsoft.com/office/powerpoint/2010/main" val="48922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p:txBody>
          <a:bodyPr/>
          <a:lstStyle/>
          <a:p>
            <a:r>
              <a:rPr lang="en-US" dirty="0"/>
              <a:t>Option i: using 2019 Actual Revenue method, the page below will appear:</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81275" y="2642754"/>
            <a:ext cx="6914049" cy="3120738"/>
          </a:xfrm>
          <a:prstGeom prst="rect">
            <a:avLst/>
          </a:prstGeom>
        </p:spPr>
      </p:pic>
    </p:spTree>
    <p:extLst>
      <p:ext uri="{BB962C8B-B14F-4D97-AF65-F5344CB8AC3E}">
        <p14:creationId xmlns:p14="http://schemas.microsoft.com/office/powerpoint/2010/main" val="3072580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p:txBody>
          <a:bodyPr/>
          <a:lstStyle/>
          <a:p>
            <a:r>
              <a:rPr lang="en-US" dirty="0"/>
              <a:t>Option ii: using 2020 Budget method, the page below will appear:</a:t>
            </a:r>
          </a:p>
          <a:p>
            <a:endParaRPr lang="en-US" dirty="0"/>
          </a:p>
        </p:txBody>
      </p:sp>
      <p:pic>
        <p:nvPicPr>
          <p:cNvPr id="4" name="Picture 3"/>
          <p:cNvPicPr>
            <a:picLocks noChangeAspect="1"/>
          </p:cNvPicPr>
          <p:nvPr/>
        </p:nvPicPr>
        <p:blipFill>
          <a:blip r:embed="rId2"/>
          <a:stretch>
            <a:fillRect/>
          </a:stretch>
        </p:blipFill>
        <p:spPr>
          <a:xfrm>
            <a:off x="3652275" y="2714914"/>
            <a:ext cx="4887449" cy="3034721"/>
          </a:xfrm>
          <a:prstGeom prst="rect">
            <a:avLst/>
          </a:prstGeom>
        </p:spPr>
      </p:pic>
    </p:spTree>
    <p:extLst>
      <p:ext uri="{BB962C8B-B14F-4D97-AF65-F5344CB8AC3E}">
        <p14:creationId xmlns:p14="http://schemas.microsoft.com/office/powerpoint/2010/main" val="1162361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p:txBody>
          <a:bodyPr>
            <a:normAutofit/>
          </a:bodyPr>
          <a:lstStyle/>
          <a:p>
            <a:r>
              <a:rPr lang="en-US" sz="2400" dirty="0"/>
              <a:t>In addition to completing four tables with budgeted and actuals for total revenue/net charges from patient care, Reporting Entities that select this method of calculating lost revenues must submit the following documentation:</a:t>
            </a:r>
          </a:p>
          <a:p>
            <a:pPr lvl="1"/>
            <a:r>
              <a:rPr lang="en-US" sz="2000" dirty="0"/>
              <a:t>A copy of the 2020 budget approved prior to March 27, 2020. </a:t>
            </a:r>
          </a:p>
          <a:p>
            <a:pPr lvl="1"/>
            <a:r>
              <a:rPr lang="en-US" sz="2000" dirty="0"/>
              <a:t>The budget must be submitted in one of the following accepted file formats: .</a:t>
            </a:r>
            <a:r>
              <a:rPr lang="en-US" sz="2000" dirty="0" err="1"/>
              <a:t>xlsx</a:t>
            </a:r>
            <a:r>
              <a:rPr lang="en-US" sz="2000" dirty="0"/>
              <a:t>, .</a:t>
            </a:r>
            <a:r>
              <a:rPr lang="en-US" sz="2000" dirty="0" err="1"/>
              <a:t>xls</a:t>
            </a:r>
            <a:r>
              <a:rPr lang="en-US" sz="2000" dirty="0"/>
              <a:t>, .</a:t>
            </a:r>
            <a:r>
              <a:rPr lang="en-US" sz="2000" dirty="0" err="1"/>
              <a:t>docx</a:t>
            </a:r>
            <a:r>
              <a:rPr lang="en-US" sz="2000" dirty="0"/>
              <a:t>, .doc, or .pdf.</a:t>
            </a:r>
          </a:p>
          <a:p>
            <a:pPr lvl="1"/>
            <a:r>
              <a:rPr lang="en-US" sz="2000" dirty="0"/>
              <a:t>Attestation by a Chief Executive Officer (CEO), Chief Financial Officer (CFO), or other similarly responsible individual representing the Reporting Entity on the accuracy of the budget submitted. The attestation must be submitted in a .pdf file format. </a:t>
            </a:r>
          </a:p>
          <a:p>
            <a:pPr lvl="2"/>
            <a:r>
              <a:rPr lang="en-US" dirty="0"/>
              <a:t>The attestation should state that the budget was established and approved prior to March 27, 2020, be submitted on organizational letterhead, and include a signature and complete contact information.</a:t>
            </a:r>
          </a:p>
          <a:p>
            <a:endParaRPr lang="en-US" sz="2400" dirty="0"/>
          </a:p>
        </p:txBody>
      </p:sp>
    </p:spTree>
    <p:extLst>
      <p:ext uri="{BB962C8B-B14F-4D97-AF65-F5344CB8AC3E}">
        <p14:creationId xmlns:p14="http://schemas.microsoft.com/office/powerpoint/2010/main" val="2180663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11: ACTUAL PATIENT CARE REVENUE OR LOST REVENUES</a:t>
            </a:r>
            <a:endParaRPr lang="en-US" dirty="0"/>
          </a:p>
        </p:txBody>
      </p:sp>
      <p:sp>
        <p:nvSpPr>
          <p:cNvPr id="3" name="Content Placeholder 2"/>
          <p:cNvSpPr>
            <a:spLocks noGrp="1"/>
          </p:cNvSpPr>
          <p:nvPr>
            <p:ph idx="1"/>
          </p:nvPr>
        </p:nvSpPr>
        <p:spPr/>
        <p:txBody>
          <a:bodyPr/>
          <a:lstStyle/>
          <a:p>
            <a:r>
              <a:rPr lang="en-US" dirty="0"/>
              <a:t>Documentation must be uploaded by clicking the green ‘Upload’ buttons as shown in the figure on next slide. </a:t>
            </a:r>
          </a:p>
          <a:p>
            <a:r>
              <a:rPr lang="en-US" dirty="0"/>
              <a:t>Once uploaded, the name of the attachment will be displayed to the right of the ‘Upload’ button and the documentation may be previewed to ensure it has been submitted correctly.</a:t>
            </a:r>
          </a:p>
          <a:p>
            <a:r>
              <a:rPr lang="en-US" dirty="0"/>
              <a:t>Portal users may also download or remove previously uploaded documentation.</a:t>
            </a:r>
          </a:p>
          <a:p>
            <a:r>
              <a:rPr lang="en-US" dirty="0"/>
              <a:t>In order to preview documents in .pdf format, the latest version of Adobe Acrobat Reader must be installed. </a:t>
            </a:r>
          </a:p>
        </p:txBody>
      </p:sp>
    </p:spTree>
    <p:extLst>
      <p:ext uri="{BB962C8B-B14F-4D97-AF65-F5344CB8AC3E}">
        <p14:creationId xmlns:p14="http://schemas.microsoft.com/office/powerpoint/2010/main" val="3410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HRSA Updated Reporting FAQs</a:t>
            </a:r>
          </a:p>
        </p:txBody>
      </p:sp>
      <p:sp>
        <p:nvSpPr>
          <p:cNvPr id="2" name="Content Placeholder 1"/>
          <p:cNvSpPr>
            <a:spLocks noGrp="1"/>
          </p:cNvSpPr>
          <p:nvPr>
            <p:ph idx="1"/>
          </p:nvPr>
        </p:nvSpPr>
        <p:spPr>
          <a:xfrm>
            <a:off x="414661" y="1018552"/>
            <a:ext cx="11403266" cy="4533947"/>
          </a:xfrm>
        </p:spPr>
        <p:txBody>
          <a:bodyPr>
            <a:normAutofit/>
          </a:bodyPr>
          <a:lstStyle/>
          <a:p>
            <a:r>
              <a:rPr lang="en-US" sz="2400" b="1" dirty="0"/>
              <a:t>Question</a:t>
            </a:r>
            <a:r>
              <a:rPr lang="en-US" sz="2400" dirty="0"/>
              <a:t>: Could choosing a different methodology from one reporting period to another result in having unused fund to return because the method to calculate lost revenues has now changed? (added 1/27/2022)</a:t>
            </a:r>
          </a:p>
          <a:p>
            <a:pPr fontAlgn="base"/>
            <a:r>
              <a:rPr lang="en-US" sz="2400" b="1" dirty="0"/>
              <a:t>Yes. </a:t>
            </a:r>
            <a:r>
              <a:rPr lang="en-US" sz="2400" dirty="0"/>
              <a:t>The Reporting Portal is designed to track changes in the calculation of lost revenues. This includes any changes in the baseline used for comparison, and changes to the inputs for each quarter. The system will also calculate and track unreimbursed lost revenues that may fluctuate as a result of the methodology change. If as a result of the change to the method, a Reporting Entity was previously reimbursed for more lost revenues than they had for the period of availability, they may be required to return more funds than they received during the applicable “Payment Received Period.”</a:t>
            </a:r>
          </a:p>
        </p:txBody>
      </p:sp>
    </p:spTree>
    <p:extLst>
      <p:ext uri="{BB962C8B-B14F-4D97-AF65-F5344CB8AC3E}">
        <p14:creationId xmlns:p14="http://schemas.microsoft.com/office/powerpoint/2010/main" val="1268696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sz="2400" dirty="0"/>
          </a:p>
          <a:p>
            <a:r>
              <a:rPr lang="en-US" sz="2400" dirty="0"/>
              <a:t>If a data entry field has not been completed, has an invalid value, or if a required document is not uploaded, a red error message will appear directing the user to correct the error. </a:t>
            </a:r>
          </a:p>
        </p:txBody>
      </p:sp>
      <p:pic>
        <p:nvPicPr>
          <p:cNvPr id="6" name="Picture 5"/>
          <p:cNvPicPr>
            <a:picLocks noChangeAspect="1"/>
          </p:cNvPicPr>
          <p:nvPr/>
        </p:nvPicPr>
        <p:blipFill>
          <a:blip r:embed="rId2"/>
          <a:stretch>
            <a:fillRect/>
          </a:stretch>
        </p:blipFill>
        <p:spPr>
          <a:xfrm>
            <a:off x="1576203" y="1825625"/>
            <a:ext cx="9039594" cy="2871066"/>
          </a:xfrm>
          <a:prstGeom prst="rect">
            <a:avLst/>
          </a:prstGeom>
        </p:spPr>
      </p:pic>
    </p:spTree>
    <p:extLst>
      <p:ext uri="{BB962C8B-B14F-4D97-AF65-F5344CB8AC3E}">
        <p14:creationId xmlns:p14="http://schemas.microsoft.com/office/powerpoint/2010/main" val="475091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367"/>
            <a:ext cx="10515600" cy="1325563"/>
          </a:xfrm>
        </p:spPr>
        <p:txBody>
          <a:bodyPr>
            <a:normAutofit/>
          </a:bodyPr>
          <a:lstStyle/>
          <a:p>
            <a:r>
              <a:rPr lang="en-US" sz="3600" dirty="0">
                <a:solidFill>
                  <a:srgbClr val="5B9BD5">
                    <a:lumMod val="75000"/>
                  </a:srgbClr>
                </a:solidFill>
              </a:rPr>
              <a:t>STEP 12: LOST REVENUE QUESTIONNAIRE</a:t>
            </a:r>
            <a:endParaRPr lang="en-US" sz="3600" dirty="0"/>
          </a:p>
        </p:txBody>
      </p:sp>
      <p:sp>
        <p:nvSpPr>
          <p:cNvPr id="3" name="Content Placeholder 2"/>
          <p:cNvSpPr>
            <a:spLocks noGrp="1"/>
          </p:cNvSpPr>
          <p:nvPr>
            <p:ph idx="1"/>
          </p:nvPr>
        </p:nvSpPr>
        <p:spPr>
          <a:xfrm>
            <a:off x="838200" y="1517930"/>
            <a:ext cx="10515600" cy="4351338"/>
          </a:xfrm>
        </p:spPr>
        <p:txBody>
          <a:bodyPr>
            <a:normAutofit/>
          </a:bodyPr>
          <a:lstStyle/>
          <a:p>
            <a:r>
              <a:rPr lang="en-US" sz="2000" dirty="0"/>
              <a:t>Option iii: using Alternate Reasonable Methodology, the page below will appear:</a:t>
            </a:r>
          </a:p>
          <a:p>
            <a:endParaRPr lang="en-US" sz="2000" dirty="0"/>
          </a:p>
          <a:p>
            <a:pPr marL="0" indent="0">
              <a:buNone/>
            </a:pPr>
            <a:endParaRPr lang="en-US" sz="2000" dirty="0"/>
          </a:p>
          <a:p>
            <a:pPr marL="0" indent="0">
              <a:buNone/>
            </a:pPr>
            <a:endParaRPr lang="en-US" sz="1900" dirty="0"/>
          </a:p>
          <a:p>
            <a:endParaRPr lang="en-US" sz="2000" dirty="0"/>
          </a:p>
        </p:txBody>
      </p:sp>
      <p:pic>
        <p:nvPicPr>
          <p:cNvPr id="4" name="Picture 3"/>
          <p:cNvPicPr>
            <a:picLocks noChangeAspect="1"/>
          </p:cNvPicPr>
          <p:nvPr/>
        </p:nvPicPr>
        <p:blipFill>
          <a:blip r:embed="rId2"/>
          <a:stretch>
            <a:fillRect/>
          </a:stretch>
        </p:blipFill>
        <p:spPr>
          <a:xfrm>
            <a:off x="3295217" y="2347912"/>
            <a:ext cx="5601566" cy="3397815"/>
          </a:xfrm>
          <a:prstGeom prst="rect">
            <a:avLst/>
          </a:prstGeom>
        </p:spPr>
      </p:pic>
    </p:spTree>
    <p:extLst>
      <p:ext uri="{BB962C8B-B14F-4D97-AF65-F5344CB8AC3E}">
        <p14:creationId xmlns:p14="http://schemas.microsoft.com/office/powerpoint/2010/main" val="684517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p:txBody>
          <a:bodyPr>
            <a:normAutofit/>
          </a:bodyPr>
          <a:lstStyle/>
          <a:p>
            <a:r>
              <a:rPr lang="en-US" sz="2400" dirty="0"/>
              <a:t>Reminder that any recipient using an alternate methodology for reporting lost revenue will face an increased likelihood of audit.</a:t>
            </a:r>
          </a:p>
          <a:p>
            <a:r>
              <a:rPr lang="en-US" sz="2400" dirty="0"/>
              <a:t>HRSA will notify a Reporting Entity if their proposed methodology is not reasonable, including if it does not demonstrate with a reasonable certainty that claimed lost revenues were caused by coronavirus. </a:t>
            </a:r>
          </a:p>
          <a:p>
            <a:r>
              <a:rPr lang="en-US" sz="2400" dirty="0"/>
              <a:t>If HRSA determines that a Reporting Entity’s proposed alternate methodology is not reasonable, HRSA will require the Reporting Entity to resubmit its report within 30 days of notification using one of the other options to calculate lost revenues attributable to coronavirus (</a:t>
            </a:r>
            <a:r>
              <a:rPr lang="en-US" sz="2400" i="1" dirty="0"/>
              <a:t>i.e., </a:t>
            </a:r>
            <a:r>
              <a:rPr lang="en-US" sz="2400" dirty="0"/>
              <a:t>Actuals or Budgeted).</a:t>
            </a:r>
          </a:p>
        </p:txBody>
      </p:sp>
    </p:spTree>
    <p:extLst>
      <p:ext uri="{BB962C8B-B14F-4D97-AF65-F5344CB8AC3E}">
        <p14:creationId xmlns:p14="http://schemas.microsoft.com/office/powerpoint/2010/main" val="2428955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1325563"/>
          </a:xfrm>
        </p:spPr>
        <p:txBody>
          <a:bodyPr/>
          <a:lstStyle/>
          <a:p>
            <a:r>
              <a:rPr lang="en-US" dirty="0">
                <a:solidFill>
                  <a:srgbClr val="5B9BD5">
                    <a:lumMod val="75000"/>
                  </a:srgbClr>
                </a:solidFill>
              </a:rPr>
              <a:t>STEP 12: LOST REVENUE QUESTIONNAIRE</a:t>
            </a:r>
            <a:endParaRPr lang="en-US" dirty="0"/>
          </a:p>
        </p:txBody>
      </p:sp>
      <p:sp>
        <p:nvSpPr>
          <p:cNvPr id="3" name="Content Placeholder 2"/>
          <p:cNvSpPr>
            <a:spLocks noGrp="1"/>
          </p:cNvSpPr>
          <p:nvPr>
            <p:ph idx="1"/>
          </p:nvPr>
        </p:nvSpPr>
        <p:spPr>
          <a:xfrm>
            <a:off x="838200" y="1524434"/>
            <a:ext cx="10515600" cy="4351338"/>
          </a:xfrm>
        </p:spPr>
        <p:txBody>
          <a:bodyPr>
            <a:normAutofit/>
          </a:bodyPr>
          <a:lstStyle/>
          <a:p>
            <a:r>
              <a:rPr lang="en-US" sz="2400" dirty="0"/>
              <a:t>Reporting Entities selecting the alternate reasonable methodology are required to submit additional documentation, with maximum file size of 2GB, as follows:</a:t>
            </a:r>
          </a:p>
          <a:p>
            <a:pPr lvl="1"/>
            <a:r>
              <a:rPr lang="en-US" sz="2000" b="1" dirty="0"/>
              <a:t>Narrative Document: </a:t>
            </a:r>
            <a:r>
              <a:rPr lang="en-US" sz="2000" dirty="0"/>
              <a:t>The narrative document must describe the methodology, an explanation of why the methodology is reasonable, and a description establishing how lost revenues were attributable to coronavirus (as opposed to a loss caused by any other source). Acceptable file formats for the narrative document are .</a:t>
            </a:r>
            <a:r>
              <a:rPr lang="en-US" sz="2000" dirty="0" err="1"/>
              <a:t>docx</a:t>
            </a:r>
            <a:r>
              <a:rPr lang="en-US" sz="2000" dirty="0"/>
              <a:t>, .doc, or .pdf.</a:t>
            </a:r>
          </a:p>
          <a:p>
            <a:pPr lvl="1"/>
            <a:r>
              <a:rPr lang="en-US" sz="2000" b="1" dirty="0"/>
              <a:t>Calculation of Lost Revenues: </a:t>
            </a:r>
            <a:r>
              <a:rPr lang="en-US" sz="2000" dirty="0"/>
              <a:t>The calculation of lost revenues attributable to coronavirus must use the methodology described in the Narrative Document described above. Acceptable file formats for the calculation of lost revenues documentation are.xlsx, .</a:t>
            </a:r>
            <a:r>
              <a:rPr lang="en-US" sz="2000" dirty="0" err="1"/>
              <a:t>xls</a:t>
            </a:r>
            <a:r>
              <a:rPr lang="en-US" sz="2000" dirty="0"/>
              <a:t>, .</a:t>
            </a:r>
            <a:r>
              <a:rPr lang="en-US" sz="2000" dirty="0" err="1"/>
              <a:t>docx</a:t>
            </a:r>
            <a:r>
              <a:rPr lang="en-US" sz="2000" dirty="0"/>
              <a:t>, .doc, or .pdf.</a:t>
            </a:r>
          </a:p>
          <a:p>
            <a:pPr lvl="1"/>
            <a:r>
              <a:rPr lang="en-US" sz="2000" b="1" i="1" dirty="0"/>
              <a:t>Optional:</a:t>
            </a:r>
            <a:r>
              <a:rPr lang="en-US" sz="2000" i="1" dirty="0"/>
              <a:t> </a:t>
            </a:r>
            <a:r>
              <a:rPr lang="en-US" sz="2000" dirty="0"/>
              <a:t>Additional Supporting Documentation: One file of additional documentation may be submitted. Acceptable file formats for the supporting documentation are: .</a:t>
            </a:r>
            <a:r>
              <a:rPr lang="en-US" sz="2000" dirty="0" err="1"/>
              <a:t>xlsx</a:t>
            </a:r>
            <a:r>
              <a:rPr lang="en-US" sz="2000" dirty="0"/>
              <a:t>, .</a:t>
            </a:r>
            <a:r>
              <a:rPr lang="en-US" sz="2000" dirty="0" err="1"/>
              <a:t>xls</a:t>
            </a:r>
            <a:r>
              <a:rPr lang="en-US" sz="2000" dirty="0"/>
              <a:t>, .</a:t>
            </a:r>
            <a:r>
              <a:rPr lang="en-US" sz="2000" dirty="0" err="1"/>
              <a:t>docx</a:t>
            </a:r>
            <a:r>
              <a:rPr lang="en-US" sz="2000" dirty="0"/>
              <a:t>, .doc, or .pdf.</a:t>
            </a:r>
          </a:p>
        </p:txBody>
      </p:sp>
    </p:spTree>
    <p:extLst>
      <p:ext uri="{BB962C8B-B14F-4D97-AF65-F5344CB8AC3E}">
        <p14:creationId xmlns:p14="http://schemas.microsoft.com/office/powerpoint/2010/main" val="1682527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1325563"/>
          </a:xfrm>
        </p:spPr>
        <p:txBody>
          <a:bodyPr/>
          <a:lstStyle/>
          <a:p>
            <a:r>
              <a:rPr lang="en-US" dirty="0"/>
              <a:t>STEP 13: PRF FINANCIAL SUMMARY</a:t>
            </a:r>
            <a:br>
              <a:rPr lang="en-US" b="1" dirty="0"/>
            </a:br>
            <a:endParaRPr lang="en-US" dirty="0"/>
          </a:p>
        </p:txBody>
      </p:sp>
      <p:sp>
        <p:nvSpPr>
          <p:cNvPr id="3" name="Content Placeholder 2"/>
          <p:cNvSpPr>
            <a:spLocks noGrp="1"/>
          </p:cNvSpPr>
          <p:nvPr>
            <p:ph idx="1"/>
          </p:nvPr>
        </p:nvSpPr>
        <p:spPr>
          <a:xfrm>
            <a:off x="838200" y="1091334"/>
            <a:ext cx="10515600" cy="4351338"/>
          </a:xfrm>
        </p:spPr>
        <p:txBody>
          <a:bodyPr/>
          <a:lstStyle/>
          <a:p>
            <a:r>
              <a:rPr lang="en-US" sz="2000" dirty="0"/>
              <a:t>The Step 13: PRF Financial Summary page displays pre-populated values based on calculations from data entered during the reporting process as shown below and on the next slide.</a:t>
            </a:r>
          </a:p>
          <a:p>
            <a:endParaRPr lang="en-US" dirty="0"/>
          </a:p>
        </p:txBody>
      </p:sp>
      <p:pic>
        <p:nvPicPr>
          <p:cNvPr id="4" name="Picture 3"/>
          <p:cNvPicPr>
            <a:picLocks noChangeAspect="1"/>
          </p:cNvPicPr>
          <p:nvPr/>
        </p:nvPicPr>
        <p:blipFill>
          <a:blip r:embed="rId2"/>
          <a:stretch>
            <a:fillRect/>
          </a:stretch>
        </p:blipFill>
        <p:spPr>
          <a:xfrm>
            <a:off x="2900796" y="1675534"/>
            <a:ext cx="5730586" cy="4099712"/>
          </a:xfrm>
          <a:prstGeom prst="rect">
            <a:avLst/>
          </a:prstGeom>
        </p:spPr>
      </p:pic>
    </p:spTree>
    <p:extLst>
      <p:ext uri="{BB962C8B-B14F-4D97-AF65-F5344CB8AC3E}">
        <p14:creationId xmlns:p14="http://schemas.microsoft.com/office/powerpoint/2010/main" val="2954372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a:t>STEP 13: PRF FINANCIAL SUMMARY</a:t>
            </a:r>
          </a:p>
        </p:txBody>
      </p:sp>
      <p:pic>
        <p:nvPicPr>
          <p:cNvPr id="4" name="Content Placeholder 3"/>
          <p:cNvPicPr>
            <a:picLocks noGrp="1" noChangeAspect="1"/>
          </p:cNvPicPr>
          <p:nvPr>
            <p:ph idx="1"/>
          </p:nvPr>
        </p:nvPicPr>
        <p:blipFill>
          <a:blip r:embed="rId2"/>
          <a:stretch>
            <a:fillRect/>
          </a:stretch>
        </p:blipFill>
        <p:spPr>
          <a:xfrm>
            <a:off x="2255304" y="1136073"/>
            <a:ext cx="7220917" cy="4378036"/>
          </a:xfrm>
          <a:prstGeom prst="rect">
            <a:avLst/>
          </a:prstGeom>
        </p:spPr>
      </p:pic>
    </p:spTree>
    <p:extLst>
      <p:ext uri="{BB962C8B-B14F-4D97-AF65-F5344CB8AC3E}">
        <p14:creationId xmlns:p14="http://schemas.microsoft.com/office/powerpoint/2010/main" val="2211313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2462"/>
            <a:ext cx="10515600" cy="1325563"/>
          </a:xfrm>
        </p:spPr>
        <p:txBody>
          <a:bodyPr>
            <a:normAutofit fontScale="90000"/>
          </a:bodyPr>
          <a:lstStyle/>
          <a:p>
            <a:r>
              <a:rPr lang="en-US" dirty="0"/>
              <a:t>STEP 14: PERSONNEL, PATIENT, AND FACILITY METRICS</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a:t>The Personnel, Patient, and Facility Metrics page is comprised of three tabs, each with its own table(s) which will capture different metrics, but: </a:t>
            </a:r>
          </a:p>
          <a:p>
            <a:pPr lvl="1"/>
            <a:r>
              <a:rPr lang="en-US" sz="2000" dirty="0"/>
              <a:t>All cells are required</a:t>
            </a:r>
          </a:p>
          <a:p>
            <a:pPr lvl="1"/>
            <a:r>
              <a:rPr lang="en-US" sz="2000" dirty="0"/>
              <a:t>Restricted to eight digits with no decimals </a:t>
            </a:r>
          </a:p>
          <a:p>
            <a:pPr lvl="1"/>
            <a:r>
              <a:rPr lang="en-US" sz="2000" dirty="0"/>
              <a:t>Must be positive values. </a:t>
            </a:r>
          </a:p>
          <a:p>
            <a:r>
              <a:rPr lang="en-US" sz="2400" dirty="0"/>
              <a:t>You can move between the tabs and tables without losing data, however, the data on this page will not be saved until the data entry is complete and the blue ‘Save &amp; Next’ button is selected.</a:t>
            </a:r>
            <a:endParaRPr lang="en-US" sz="2400" b="1" dirty="0"/>
          </a:p>
        </p:txBody>
      </p:sp>
    </p:spTree>
    <p:extLst>
      <p:ext uri="{BB962C8B-B14F-4D97-AF65-F5344CB8AC3E}">
        <p14:creationId xmlns:p14="http://schemas.microsoft.com/office/powerpoint/2010/main" val="233550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2"/>
            <a:ext cx="10515600" cy="1325563"/>
          </a:xfrm>
        </p:spPr>
        <p:txBody>
          <a:bodyPr/>
          <a:lstStyle/>
          <a:p>
            <a:r>
              <a:rPr lang="en-US" dirty="0"/>
              <a:t>STEP 14: PERSONNEL, PATIENT, AND FACILITY METRICS</a:t>
            </a:r>
          </a:p>
        </p:txBody>
      </p:sp>
      <p:sp>
        <p:nvSpPr>
          <p:cNvPr id="3" name="Content Placeholder 2"/>
          <p:cNvSpPr>
            <a:spLocks noGrp="1"/>
          </p:cNvSpPr>
          <p:nvPr>
            <p:ph idx="1"/>
          </p:nvPr>
        </p:nvSpPr>
        <p:spPr>
          <a:xfrm>
            <a:off x="838200" y="1493549"/>
            <a:ext cx="10515600" cy="4351338"/>
          </a:xfrm>
        </p:spPr>
        <p:txBody>
          <a:bodyPr>
            <a:normAutofit/>
          </a:bodyPr>
          <a:lstStyle/>
          <a:p>
            <a:r>
              <a:rPr lang="en-US" dirty="0"/>
              <a:t>The Personnel Metrics data tables will require Reporting Entities to calculate a total number of people employed (across all TINs included in the reporting) by labor category for all clinical and non-clinical staff, by quarter.</a:t>
            </a:r>
          </a:p>
          <a:p>
            <a:r>
              <a:rPr lang="en-US" dirty="0"/>
              <a:t>Reporting Entities will include metrics for personnel for calendar year 2019 through the end of the period of availability of the funds on which the provider is reporting. </a:t>
            </a:r>
          </a:p>
          <a:p>
            <a:pPr lvl="1"/>
            <a:r>
              <a:rPr lang="en-US" b="1" i="1" dirty="0"/>
              <a:t>Personnel numbers should be reported here whether or not their salaries and/or benefits were paid using the PRF payments included in the reporting.</a:t>
            </a:r>
          </a:p>
          <a:p>
            <a:endParaRPr lang="en-US" dirty="0"/>
          </a:p>
        </p:txBody>
      </p:sp>
    </p:spTree>
    <p:extLst>
      <p:ext uri="{BB962C8B-B14F-4D97-AF65-F5344CB8AC3E}">
        <p14:creationId xmlns:p14="http://schemas.microsoft.com/office/powerpoint/2010/main" val="3315363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a:t>STEP 14: PERSONNEL, PATIENT, AND FACILITY METRICS</a:t>
            </a:r>
          </a:p>
        </p:txBody>
      </p:sp>
      <p:pic>
        <p:nvPicPr>
          <p:cNvPr id="4" name="Content Placeholder 3"/>
          <p:cNvPicPr>
            <a:picLocks noGrp="1" noChangeAspect="1"/>
          </p:cNvPicPr>
          <p:nvPr>
            <p:ph idx="1"/>
          </p:nvPr>
        </p:nvPicPr>
        <p:blipFill>
          <a:blip r:embed="rId2"/>
          <a:stretch>
            <a:fillRect/>
          </a:stretch>
        </p:blipFill>
        <p:spPr>
          <a:xfrm>
            <a:off x="2709861" y="1325563"/>
            <a:ext cx="6772275" cy="4343400"/>
          </a:xfrm>
          <a:prstGeom prst="rect">
            <a:avLst/>
          </a:prstGeom>
        </p:spPr>
      </p:pic>
    </p:spTree>
    <p:extLst>
      <p:ext uri="{BB962C8B-B14F-4D97-AF65-F5344CB8AC3E}">
        <p14:creationId xmlns:p14="http://schemas.microsoft.com/office/powerpoint/2010/main" val="1610611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14: PERSONNEL, PATIENT, AND FACILITY METRICS</a:t>
            </a:r>
          </a:p>
        </p:txBody>
      </p:sp>
      <p:sp>
        <p:nvSpPr>
          <p:cNvPr id="3" name="Content Placeholder 2"/>
          <p:cNvSpPr>
            <a:spLocks noGrp="1"/>
          </p:cNvSpPr>
          <p:nvPr>
            <p:ph idx="1"/>
          </p:nvPr>
        </p:nvSpPr>
        <p:spPr>
          <a:xfrm>
            <a:off x="838200" y="1690688"/>
            <a:ext cx="10515600" cy="4351338"/>
          </a:xfrm>
        </p:spPr>
        <p:txBody>
          <a:bodyPr>
            <a:normAutofit fontScale="70000" lnSpcReduction="20000"/>
          </a:bodyPr>
          <a:lstStyle/>
          <a:p>
            <a:r>
              <a:rPr lang="en-US" dirty="0"/>
              <a:t>Definitions of personnel metrics are as follows:</a:t>
            </a:r>
          </a:p>
          <a:p>
            <a:pPr lvl="1"/>
            <a:r>
              <a:rPr lang="en-US" u="sng" dirty="0"/>
              <a:t>Clinical</a:t>
            </a:r>
            <a:r>
              <a:rPr lang="en-US" dirty="0"/>
              <a:t>: Total number of clinical personnel providing direct patient care by labor category (full time, part time, contract, furloughed, separated, hired). Personnel must be categorized as clinical if 50% or more of their time is spent delivering direct patient care.</a:t>
            </a:r>
            <a:endParaRPr lang="en-US" sz="2000" dirty="0"/>
          </a:p>
          <a:p>
            <a:pPr lvl="1"/>
            <a:r>
              <a:rPr lang="en-US" u="sng" dirty="0"/>
              <a:t>Non-Clinical</a:t>
            </a:r>
            <a:r>
              <a:rPr lang="en-US" dirty="0"/>
              <a:t>: Total number of non-clinical personnel by labor category (full time, part time, contract, furloughed, separated, hired). Personnel must be categorized as non- clinical if less than 50% of their time is spent delivering direct patient care. </a:t>
            </a:r>
          </a:p>
          <a:p>
            <a:pPr lvl="1"/>
            <a:r>
              <a:rPr lang="en-US" u="sng" dirty="0"/>
              <a:t>Full-time</a:t>
            </a:r>
            <a:r>
              <a:rPr lang="en-US" dirty="0"/>
              <a:t>: Number of personnel employed on average 30 hours of service per week, or 130 hours for a calendar month. However, health care practices may have exceptions to this, such as nursing shifts.</a:t>
            </a:r>
            <a:endParaRPr lang="en-US" sz="2000" dirty="0"/>
          </a:p>
          <a:p>
            <a:pPr lvl="1"/>
            <a:r>
              <a:rPr lang="en-US" u="sng" dirty="0"/>
              <a:t>Part-time</a:t>
            </a:r>
            <a:r>
              <a:rPr lang="en-US" dirty="0"/>
              <a:t>: Number of personnel employed any time between 1 and 34 hours per week, whom may or may not qualify for benefits.</a:t>
            </a:r>
            <a:endParaRPr lang="en-US" sz="2000" dirty="0"/>
          </a:p>
          <a:p>
            <a:pPr lvl="1"/>
            <a:r>
              <a:rPr lang="en-US" u="sng" dirty="0"/>
              <a:t>Contractor</a:t>
            </a:r>
            <a:r>
              <a:rPr lang="en-US" dirty="0"/>
              <a:t>: Number of personnel employed as an individual or under organizational contracts and do not receive direct benefits or compensation from the employer/provider.</a:t>
            </a:r>
            <a:endParaRPr lang="en-US" sz="2000" dirty="0"/>
          </a:p>
          <a:p>
            <a:pPr lvl="1"/>
            <a:r>
              <a:rPr lang="en-US" u="sng" dirty="0"/>
              <a:t>Furloughed</a:t>
            </a:r>
            <a:r>
              <a:rPr lang="en-US" dirty="0"/>
              <a:t>: Number of personnel on temporary involuntary and unpaid leave of absence.</a:t>
            </a:r>
            <a:endParaRPr lang="en-US" sz="2000" dirty="0"/>
          </a:p>
          <a:p>
            <a:pPr lvl="1"/>
            <a:r>
              <a:rPr lang="en-US" u="sng" dirty="0"/>
              <a:t>Separated</a:t>
            </a:r>
            <a:r>
              <a:rPr lang="en-US" dirty="0"/>
              <a:t>: Number of personnel who 1) voluntarily submit a written or verbal notice of resignation or 2) the employer/provider decided to terminate its relationship with the employee(s) (includes lay-offs and expired contracts).</a:t>
            </a:r>
            <a:endParaRPr lang="en-US" sz="2000" dirty="0"/>
          </a:p>
          <a:p>
            <a:pPr lvl="1"/>
            <a:r>
              <a:rPr lang="en-US" u="sng" dirty="0"/>
              <a:t>Hired</a:t>
            </a:r>
            <a:r>
              <a:rPr lang="en-US" dirty="0"/>
              <a:t>: Number of personnel 1) not previously employed by the employer or 2) that left an employer due to voluntary or involuntary separation and are brought back to work by employer.</a:t>
            </a:r>
            <a:endParaRPr lang="en-US" sz="2000" dirty="0"/>
          </a:p>
          <a:p>
            <a:endParaRPr lang="en-US" dirty="0"/>
          </a:p>
        </p:txBody>
      </p:sp>
    </p:spTree>
    <p:extLst>
      <p:ext uri="{BB962C8B-B14F-4D97-AF65-F5344CB8AC3E}">
        <p14:creationId xmlns:p14="http://schemas.microsoft.com/office/powerpoint/2010/main" val="336845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HRSA Updated Reporting FAQs</a:t>
            </a:r>
          </a:p>
        </p:txBody>
      </p:sp>
      <p:sp>
        <p:nvSpPr>
          <p:cNvPr id="2" name="Content Placeholder 1"/>
          <p:cNvSpPr>
            <a:spLocks noGrp="1"/>
          </p:cNvSpPr>
          <p:nvPr>
            <p:ph idx="1"/>
          </p:nvPr>
        </p:nvSpPr>
        <p:spPr>
          <a:xfrm>
            <a:off x="414661" y="1018552"/>
            <a:ext cx="11403266" cy="4533947"/>
          </a:xfrm>
        </p:spPr>
        <p:txBody>
          <a:bodyPr>
            <a:normAutofit fontScale="92500" lnSpcReduction="10000"/>
          </a:bodyPr>
          <a:lstStyle/>
          <a:p>
            <a:r>
              <a:rPr lang="en-US" sz="2400" b="1" dirty="0"/>
              <a:t>Question</a:t>
            </a:r>
            <a:r>
              <a:rPr lang="en-US" sz="2400" dirty="0"/>
              <a:t>: If a reporting entity returned funds and the returned funds are not reflected in the Payments to Recipients page in the PRF Reporting Portal, what should the Reporting Entity do? (added 1/27/2022)</a:t>
            </a:r>
          </a:p>
          <a:p>
            <a:pPr fontAlgn="base"/>
            <a:r>
              <a:rPr lang="en-US" sz="2400" b="1" dirty="0"/>
              <a:t>Yes</a:t>
            </a:r>
            <a:r>
              <a:rPr lang="en-US" sz="2400" dirty="0"/>
              <a:t>: There may be a delay between the time a payment is returned by a PRF recipient and the time the payment is reconciled by HRSA. </a:t>
            </a:r>
          </a:p>
          <a:p>
            <a:pPr fontAlgn="base"/>
            <a:r>
              <a:rPr lang="en-US" sz="2400" dirty="0"/>
              <a:t>If a Reporting Entity does not see a returned payment reflected in the Payments to Recipients page of the PRF Reporting Portal, the Reporting Entity should contact the Provider Support Line at 866-569-3522 (for TTY, dial 711) to provide information about the return (e.g., original payment date, amount returned, date of return, method of return) to assist HRSA in the reconciliation of the returned payment amount.</a:t>
            </a:r>
          </a:p>
          <a:p>
            <a:r>
              <a:rPr lang="en-US" sz="2400" b="1" dirty="0"/>
              <a:t>Question</a:t>
            </a:r>
            <a:r>
              <a:rPr lang="en-US" sz="2400" dirty="0"/>
              <a:t>: If a reporting entity returns unused funds in excess of the amount owed, will HRSA repay the Entity the difference between what was used and returned? (added 1/27/2022)</a:t>
            </a:r>
          </a:p>
          <a:p>
            <a:pPr fontAlgn="base"/>
            <a:r>
              <a:rPr lang="en-US" sz="2400" b="1" dirty="0"/>
              <a:t>Yes</a:t>
            </a:r>
            <a:r>
              <a:rPr lang="en-US" sz="2400" dirty="0"/>
              <a:t>: HRSA will not repay Reporting Entities the difference in unused funds that were owed and the amount that was returned.</a:t>
            </a:r>
          </a:p>
          <a:p>
            <a:pPr fontAlgn="base"/>
            <a:endParaRPr lang="en-US" sz="2400" dirty="0"/>
          </a:p>
        </p:txBody>
      </p:sp>
    </p:spTree>
    <p:extLst>
      <p:ext uri="{BB962C8B-B14F-4D97-AF65-F5344CB8AC3E}">
        <p14:creationId xmlns:p14="http://schemas.microsoft.com/office/powerpoint/2010/main" val="2441269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5" y="101889"/>
            <a:ext cx="10515600" cy="1325563"/>
          </a:xfrm>
        </p:spPr>
        <p:txBody>
          <a:bodyPr/>
          <a:lstStyle/>
          <a:p>
            <a:r>
              <a:rPr lang="en-US" dirty="0"/>
              <a:t>STEP 14: PERSONNEL, PATIENT, AND FACILITY METRICS</a:t>
            </a:r>
          </a:p>
        </p:txBody>
      </p:sp>
      <p:sp>
        <p:nvSpPr>
          <p:cNvPr id="3" name="Content Placeholder 2"/>
          <p:cNvSpPr>
            <a:spLocks noGrp="1"/>
          </p:cNvSpPr>
          <p:nvPr>
            <p:ph idx="1"/>
          </p:nvPr>
        </p:nvSpPr>
        <p:spPr>
          <a:xfrm>
            <a:off x="768927" y="1427452"/>
            <a:ext cx="10515600" cy="4351338"/>
          </a:xfrm>
        </p:spPr>
        <p:txBody>
          <a:bodyPr/>
          <a:lstStyle/>
          <a:p>
            <a:r>
              <a:rPr lang="en-US" dirty="0"/>
              <a:t>The Patient Metrics tab is comprised of one table in the figure below.</a:t>
            </a:r>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3248850" y="2002273"/>
            <a:ext cx="5555754" cy="3776517"/>
          </a:xfrm>
          <a:prstGeom prst="rect">
            <a:avLst/>
          </a:prstGeom>
        </p:spPr>
      </p:pic>
    </p:spTree>
    <p:extLst>
      <p:ext uri="{BB962C8B-B14F-4D97-AF65-F5344CB8AC3E}">
        <p14:creationId xmlns:p14="http://schemas.microsoft.com/office/powerpoint/2010/main" val="631010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14: PERSONNEL, PATIENT, AND FACILITY METRICS</a:t>
            </a:r>
          </a:p>
        </p:txBody>
      </p:sp>
      <p:sp>
        <p:nvSpPr>
          <p:cNvPr id="3" name="Content Placeholder 2"/>
          <p:cNvSpPr>
            <a:spLocks noGrp="1"/>
          </p:cNvSpPr>
          <p:nvPr>
            <p:ph idx="1"/>
          </p:nvPr>
        </p:nvSpPr>
        <p:spPr/>
        <p:txBody>
          <a:bodyPr>
            <a:normAutofit/>
          </a:bodyPr>
          <a:lstStyle/>
          <a:p>
            <a:r>
              <a:rPr lang="en-US" dirty="0"/>
              <a:t>Definitions of patient metrics are as follows:</a:t>
            </a:r>
          </a:p>
          <a:p>
            <a:pPr lvl="1"/>
            <a:r>
              <a:rPr lang="en-US" sz="2000" u="sng" dirty="0"/>
              <a:t>Inpatient Admissions</a:t>
            </a:r>
            <a:r>
              <a:rPr lang="en-US" sz="2000" dirty="0"/>
              <a:t>: Number of hospital admissions on a clinician’s order (</a:t>
            </a:r>
            <a:r>
              <a:rPr lang="en-US" sz="2000" i="1" dirty="0"/>
              <a:t>i.e., </a:t>
            </a:r>
            <a:r>
              <a:rPr lang="en-US" sz="2000" dirty="0"/>
              <a:t>direct admit) or formally admitted from the emergency department to the hospital (</a:t>
            </a:r>
            <a:r>
              <a:rPr lang="en-US" sz="2000" i="1" dirty="0"/>
              <a:t>i.e., </a:t>
            </a:r>
            <a:r>
              <a:rPr lang="en-US" sz="2000" dirty="0"/>
              <a:t>emergency admission).</a:t>
            </a:r>
            <a:endParaRPr lang="en-US" sz="1800" dirty="0"/>
          </a:p>
          <a:p>
            <a:pPr lvl="1"/>
            <a:r>
              <a:rPr lang="en-US" sz="2000" u="sng" dirty="0"/>
              <a:t>Outpatient Visits (in-person and virtual)</a:t>
            </a:r>
            <a:r>
              <a:rPr lang="en-US" sz="2000" dirty="0"/>
              <a:t>: Number of in-person or virtual patient encounters with a clinician in an office-based, clinic, or hospital outpatient department setting that do not require an inpatient admission.</a:t>
            </a:r>
            <a:endParaRPr lang="en-US" sz="1800" dirty="0"/>
          </a:p>
          <a:p>
            <a:pPr lvl="1"/>
            <a:r>
              <a:rPr lang="en-US" sz="2000" u="sng" dirty="0"/>
              <a:t>Emergency Visits</a:t>
            </a:r>
            <a:r>
              <a:rPr lang="en-US" sz="2000" dirty="0"/>
              <a:t>: Number of emergency department encounters for care or treatment. This may include patients on observation status who are cared for no longer than 72 hours and not formally admitted to a hospital.</a:t>
            </a:r>
            <a:endParaRPr lang="en-US" sz="1800" dirty="0"/>
          </a:p>
          <a:p>
            <a:pPr lvl="1"/>
            <a:r>
              <a:rPr lang="en-US" sz="2000" u="sng" dirty="0"/>
              <a:t>Facility Stays (for Long- and Short-term Residential Facilities):</a:t>
            </a:r>
            <a:r>
              <a:rPr lang="en-US" sz="2000" dirty="0"/>
              <a:t> Number of stays (defined as unique admissions) for patients residing in a long-term or short-term care or treatment facility.</a:t>
            </a:r>
            <a:endParaRPr lang="en-US" sz="1800" dirty="0"/>
          </a:p>
          <a:p>
            <a:endParaRPr lang="en-US" dirty="0"/>
          </a:p>
        </p:txBody>
      </p:sp>
    </p:spTree>
    <p:extLst>
      <p:ext uri="{BB962C8B-B14F-4D97-AF65-F5344CB8AC3E}">
        <p14:creationId xmlns:p14="http://schemas.microsoft.com/office/powerpoint/2010/main" val="818603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14: PERSONNEL, PATIENT, AND FACILITY METRICS</a:t>
            </a:r>
          </a:p>
        </p:txBody>
      </p:sp>
      <p:sp>
        <p:nvSpPr>
          <p:cNvPr id="3" name="Content Placeholder 2"/>
          <p:cNvSpPr>
            <a:spLocks noGrp="1"/>
          </p:cNvSpPr>
          <p:nvPr>
            <p:ph idx="1"/>
          </p:nvPr>
        </p:nvSpPr>
        <p:spPr/>
        <p:txBody>
          <a:bodyPr>
            <a:normAutofit/>
          </a:bodyPr>
          <a:lstStyle/>
          <a:p>
            <a:r>
              <a:rPr lang="en-US" sz="2400" dirty="0"/>
              <a:t>The Facility Metrics tab is comprised of a required question ‘Does the Reporting Entity or its subsidiaries operate or support staffed beds?’ </a:t>
            </a:r>
          </a:p>
          <a:p>
            <a:r>
              <a:rPr lang="en-US" sz="2400" dirty="0"/>
              <a:t>A staffed bed is defined as a licensed and physically available bed with staff on hand to attend to patients; includes both occupied and available beds.</a:t>
            </a:r>
          </a:p>
          <a:p>
            <a:r>
              <a:rPr lang="en-US" sz="2400" dirty="0"/>
              <a:t> If the answer to the question is ‘No,’ and the Personnel and Patient Metrics tables are complete, the user may click the blue ‘Save &amp; Next’ button to proceed to the next page. </a:t>
            </a:r>
          </a:p>
          <a:p>
            <a:r>
              <a:rPr lang="en-US" sz="2400" dirty="0"/>
              <a:t>If the answer to the question is ‘Yes,’ an additional table will need to be completed as shown in the figure on the next slide.</a:t>
            </a:r>
          </a:p>
        </p:txBody>
      </p:sp>
    </p:spTree>
    <p:extLst>
      <p:ext uri="{BB962C8B-B14F-4D97-AF65-F5344CB8AC3E}">
        <p14:creationId xmlns:p14="http://schemas.microsoft.com/office/powerpoint/2010/main" val="2214278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14: PERSONNEL, PATIENT, AND FACILITY METRICS</a:t>
            </a:r>
          </a:p>
        </p:txBody>
      </p:sp>
      <p:pic>
        <p:nvPicPr>
          <p:cNvPr id="4" name="Content Placeholder 3"/>
          <p:cNvPicPr>
            <a:picLocks noGrp="1" noChangeAspect="1"/>
          </p:cNvPicPr>
          <p:nvPr>
            <p:ph idx="1"/>
          </p:nvPr>
        </p:nvPicPr>
        <p:blipFill>
          <a:blip r:embed="rId2"/>
          <a:stretch>
            <a:fillRect/>
          </a:stretch>
        </p:blipFill>
        <p:spPr>
          <a:xfrm>
            <a:off x="2965089" y="1690688"/>
            <a:ext cx="6261822" cy="4079523"/>
          </a:xfrm>
          <a:prstGeom prst="rect">
            <a:avLst/>
          </a:prstGeom>
        </p:spPr>
      </p:pic>
    </p:spTree>
    <p:extLst>
      <p:ext uri="{BB962C8B-B14F-4D97-AF65-F5344CB8AC3E}">
        <p14:creationId xmlns:p14="http://schemas.microsoft.com/office/powerpoint/2010/main" val="1022697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14: PERSONNEL, PATIENT, AND FACILITY METRICS</a:t>
            </a:r>
          </a:p>
        </p:txBody>
      </p:sp>
      <p:sp>
        <p:nvSpPr>
          <p:cNvPr id="3" name="Content Placeholder 2"/>
          <p:cNvSpPr>
            <a:spLocks noGrp="1"/>
          </p:cNvSpPr>
          <p:nvPr>
            <p:ph idx="1"/>
          </p:nvPr>
        </p:nvSpPr>
        <p:spPr/>
        <p:txBody>
          <a:bodyPr/>
          <a:lstStyle/>
          <a:p>
            <a:r>
              <a:rPr lang="en-US" dirty="0"/>
              <a:t>Definitions of facility metrics are as follows:</a:t>
            </a:r>
          </a:p>
          <a:p>
            <a:pPr lvl="1"/>
            <a:r>
              <a:rPr lang="en-US" u="sng" dirty="0"/>
              <a:t>Medical/Surgical Beds</a:t>
            </a:r>
            <a:r>
              <a:rPr lang="en-US" dirty="0"/>
              <a:t>: Number of general medical/surgical beds, which are the beds used for routine care or “ward” beds.</a:t>
            </a:r>
            <a:endParaRPr lang="en-US" sz="2000" dirty="0"/>
          </a:p>
          <a:p>
            <a:pPr lvl="1"/>
            <a:r>
              <a:rPr lang="en-US" u="sng" dirty="0"/>
              <a:t>Critical Care Beds</a:t>
            </a:r>
            <a:r>
              <a:rPr lang="en-US" dirty="0"/>
              <a:t>: Number of beds in intensive care units (ICUs), critical care units (CCUs) or intensive therapy units (ITUs).</a:t>
            </a:r>
            <a:endParaRPr lang="en-US" sz="2000" dirty="0"/>
          </a:p>
          <a:p>
            <a:pPr lvl="1"/>
            <a:r>
              <a:rPr lang="en-US" u="sng" dirty="0"/>
              <a:t>Other Beds</a:t>
            </a:r>
            <a:r>
              <a:rPr lang="en-US" dirty="0"/>
              <a:t>: Number of any other type of staffed bed that the facility has physically available and licensed to operate.</a:t>
            </a:r>
            <a:endParaRPr lang="en-US" sz="2000" dirty="0"/>
          </a:p>
          <a:p>
            <a:endParaRPr lang="en-US" dirty="0"/>
          </a:p>
        </p:txBody>
      </p:sp>
    </p:spTree>
    <p:extLst>
      <p:ext uri="{BB962C8B-B14F-4D97-AF65-F5344CB8AC3E}">
        <p14:creationId xmlns:p14="http://schemas.microsoft.com/office/powerpoint/2010/main" val="2657904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15:SURVEY</a:t>
            </a:r>
            <a:br>
              <a:rPr lang="en-US" b="1" dirty="0"/>
            </a:br>
            <a:endParaRPr lang="en-US" dirty="0"/>
          </a:p>
        </p:txBody>
      </p:sp>
      <p:sp>
        <p:nvSpPr>
          <p:cNvPr id="3" name="Content Placeholder 2"/>
          <p:cNvSpPr>
            <a:spLocks noGrp="1"/>
          </p:cNvSpPr>
          <p:nvPr>
            <p:ph idx="1"/>
          </p:nvPr>
        </p:nvSpPr>
        <p:spPr>
          <a:xfrm>
            <a:off x="838200" y="1423844"/>
            <a:ext cx="10515600" cy="4351338"/>
          </a:xfrm>
        </p:spPr>
        <p:txBody>
          <a:bodyPr>
            <a:normAutofit/>
          </a:bodyPr>
          <a:lstStyle/>
          <a:p>
            <a:r>
              <a:rPr lang="en-US" sz="2400" dirty="0"/>
              <a:t>Step 15: Survey is the last data entry page in the report and is included to evaluate the impact of PRF payment(s) on the Reporting Entity’s financial and clinical care situation during the period of availability of funding that corresponds to the current reporting period.</a:t>
            </a:r>
          </a:p>
          <a:p>
            <a:r>
              <a:rPr lang="en-US" sz="2400" dirty="0"/>
              <a:t>The survey consists of two sections: </a:t>
            </a:r>
          </a:p>
          <a:p>
            <a:pPr marL="914400" lvl="1" indent="-457200">
              <a:buFont typeface="+mj-lt"/>
              <a:buAutoNum type="arabicPeriod"/>
            </a:pPr>
            <a:r>
              <a:rPr lang="en-US" sz="2000" dirty="0"/>
              <a:t>Financial effects of PRF payment(s) </a:t>
            </a:r>
          </a:p>
          <a:p>
            <a:pPr marL="914400" lvl="1" indent="-457200">
              <a:buFont typeface="+mj-lt"/>
              <a:buAutoNum type="arabicPeriod"/>
            </a:pPr>
            <a:r>
              <a:rPr lang="en-US" sz="2000" dirty="0"/>
              <a:t>Clinical care effects of PRF payment(s)</a:t>
            </a:r>
          </a:p>
          <a:p>
            <a:pPr marL="457200" indent="-457200">
              <a:buFont typeface="+mj-lt"/>
              <a:buAutoNum type="arabicPeriod"/>
            </a:pPr>
            <a:r>
              <a:rPr lang="en-US" dirty="0"/>
              <a:t>A response will be selected from the dropdown list as follows: ‘Strongly Agree,’ ‘Agree,’ ‘Neutral,’ ‘Disagree,’ or ‘Strongly Disagree.’ </a:t>
            </a:r>
          </a:p>
          <a:p>
            <a:pPr marL="914400" lvl="1" indent="-457200">
              <a:buFont typeface="+mj-lt"/>
              <a:buAutoNum type="arabicPeriod"/>
            </a:pPr>
            <a:r>
              <a:rPr lang="en-US" sz="2000" dirty="0"/>
              <a:t>If the respondent selects ‘Strongly Agree’ or ‘Agree’ to this question an additional question will be required.</a:t>
            </a:r>
          </a:p>
        </p:txBody>
      </p:sp>
    </p:spTree>
    <p:extLst>
      <p:ext uri="{BB962C8B-B14F-4D97-AF65-F5344CB8AC3E}">
        <p14:creationId xmlns:p14="http://schemas.microsoft.com/office/powerpoint/2010/main" val="4247483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lstStyle/>
          <a:p>
            <a:r>
              <a:rPr lang="en-US" dirty="0"/>
              <a:t>STEP 15:SURVEY</a:t>
            </a:r>
          </a:p>
        </p:txBody>
      </p:sp>
      <p:sp>
        <p:nvSpPr>
          <p:cNvPr id="5" name="Content Placeholder 4"/>
          <p:cNvSpPr>
            <a:spLocks noGrp="1"/>
          </p:cNvSpPr>
          <p:nvPr>
            <p:ph idx="1"/>
          </p:nvPr>
        </p:nvSpPr>
        <p:spPr>
          <a:xfrm>
            <a:off x="838199" y="1354570"/>
            <a:ext cx="10515600" cy="4351338"/>
          </a:xfrm>
        </p:spPr>
        <p:txBody>
          <a:bodyPr/>
          <a:lstStyle/>
          <a:p>
            <a:r>
              <a:rPr lang="en-US" dirty="0"/>
              <a:t>Financial Effects:</a:t>
            </a:r>
          </a:p>
          <a:p>
            <a:endParaRPr lang="en-US" dirty="0"/>
          </a:p>
        </p:txBody>
      </p:sp>
      <p:pic>
        <p:nvPicPr>
          <p:cNvPr id="6" name="Content Placeholder 3"/>
          <p:cNvPicPr>
            <a:picLocks noChangeAspect="1"/>
          </p:cNvPicPr>
          <p:nvPr/>
        </p:nvPicPr>
        <p:blipFill>
          <a:blip r:embed="rId2"/>
          <a:stretch>
            <a:fillRect/>
          </a:stretch>
        </p:blipFill>
        <p:spPr>
          <a:xfrm>
            <a:off x="1538102" y="1950660"/>
            <a:ext cx="9115793" cy="3755248"/>
          </a:xfrm>
          <a:prstGeom prst="rect">
            <a:avLst/>
          </a:prstGeom>
        </p:spPr>
      </p:pic>
    </p:spTree>
    <p:extLst>
      <p:ext uri="{BB962C8B-B14F-4D97-AF65-F5344CB8AC3E}">
        <p14:creationId xmlns:p14="http://schemas.microsoft.com/office/powerpoint/2010/main" val="3513423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16: REVIEW AND SUBMIT</a:t>
            </a:r>
          </a:p>
        </p:txBody>
      </p:sp>
      <p:sp>
        <p:nvSpPr>
          <p:cNvPr id="3" name="Content Placeholder 2"/>
          <p:cNvSpPr>
            <a:spLocks noGrp="1"/>
          </p:cNvSpPr>
          <p:nvPr>
            <p:ph idx="1"/>
          </p:nvPr>
        </p:nvSpPr>
        <p:spPr>
          <a:xfrm>
            <a:off x="838200" y="1690688"/>
            <a:ext cx="10515600" cy="4351338"/>
          </a:xfrm>
        </p:spPr>
        <p:txBody>
          <a:bodyPr>
            <a:normAutofit/>
          </a:bodyPr>
          <a:lstStyle/>
          <a:p>
            <a:r>
              <a:rPr lang="en-US" sz="2000" dirty="0"/>
              <a:t>A summary of all data entered in the report will display once all the data entry on prior pages is completed. </a:t>
            </a:r>
          </a:p>
          <a:p>
            <a:r>
              <a:rPr lang="en-US" sz="2000" dirty="0"/>
              <a:t>Data on this page cannot be edited, but if the portal user sees an error, they should navigate back to the appropriate page using the blue ‘Previous’ button. </a:t>
            </a:r>
          </a:p>
          <a:p>
            <a:r>
              <a:rPr lang="en-US" sz="2000" b="1" i="1" dirty="0">
                <a:solidFill>
                  <a:srgbClr val="FF0000"/>
                </a:solidFill>
              </a:rPr>
              <a:t>Once the report is submitted, the Reporting Entity will no longer be able to edit the report.</a:t>
            </a:r>
          </a:p>
          <a:p>
            <a:r>
              <a:rPr lang="en-US" sz="2000" dirty="0"/>
              <a:t>If the report on the use of funds indicates that the Reporting Entity (or its subsidiaries as applicable) has unused PRF payments for the applicable period, you will be directed in red text to follow the instructions located on the PRF website to return unused PRF payments. </a:t>
            </a:r>
            <a:endParaRPr lang="en-US" sz="1050" dirty="0"/>
          </a:p>
          <a:p>
            <a:endParaRPr lang="en-US" dirty="0"/>
          </a:p>
        </p:txBody>
      </p:sp>
    </p:spTree>
    <p:extLst>
      <p:ext uri="{BB962C8B-B14F-4D97-AF65-F5344CB8AC3E}">
        <p14:creationId xmlns:p14="http://schemas.microsoft.com/office/powerpoint/2010/main" val="2992772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16: REVIEW AND SUBMIT</a:t>
            </a:r>
          </a:p>
        </p:txBody>
      </p:sp>
      <p:sp>
        <p:nvSpPr>
          <p:cNvPr id="3" name="Content Placeholder 2"/>
          <p:cNvSpPr>
            <a:spLocks noGrp="1"/>
          </p:cNvSpPr>
          <p:nvPr>
            <p:ph idx="1"/>
          </p:nvPr>
        </p:nvSpPr>
        <p:spPr/>
        <p:txBody>
          <a:bodyPr>
            <a:normAutofit/>
          </a:bodyPr>
          <a:lstStyle/>
          <a:p>
            <a:r>
              <a:rPr lang="en-US" sz="2200" dirty="0"/>
              <a:t>The Reporting Entity is presented with the following questions for response: </a:t>
            </a:r>
          </a:p>
          <a:p>
            <a:pPr lvl="1"/>
            <a:r>
              <a:rPr lang="en-US" sz="2200" dirty="0"/>
              <a:t>Did you report on the use of your Rural Health Clinic COVID-19 Testing funds in the RHC portal? Select “Yes’ or “No’ from the dropdown list.</a:t>
            </a:r>
          </a:p>
          <a:p>
            <a:r>
              <a:rPr lang="en-US" sz="2200" dirty="0"/>
              <a:t>Do you certify that the above information is accurate to the best of your knowledge?</a:t>
            </a:r>
          </a:p>
          <a:p>
            <a:pPr lvl="1"/>
            <a:r>
              <a:rPr lang="en-US" sz="2200" dirty="0"/>
              <a:t>If ‘No’ is selected, the Reporting Entity will see the following message: ‘Please click on the ‘Previous’ button at the bottom of the page to go back to correct the inaccurate data.’</a:t>
            </a:r>
          </a:p>
          <a:p>
            <a:pPr lvl="1"/>
            <a:r>
              <a:rPr lang="en-US" sz="2200" dirty="0"/>
              <a:t>If ‘Yes’ is selected, the Reporting Entity may click the blue ‘Submit’ button.</a:t>
            </a:r>
          </a:p>
        </p:txBody>
      </p:sp>
    </p:spTree>
    <p:extLst>
      <p:ext uri="{BB962C8B-B14F-4D97-AF65-F5344CB8AC3E}">
        <p14:creationId xmlns:p14="http://schemas.microsoft.com/office/powerpoint/2010/main" val="2001861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16: REVIEW AND SUBMIT</a:t>
            </a:r>
          </a:p>
        </p:txBody>
      </p:sp>
      <p:sp>
        <p:nvSpPr>
          <p:cNvPr id="3" name="Content Placeholder 2"/>
          <p:cNvSpPr>
            <a:spLocks noGrp="1"/>
          </p:cNvSpPr>
          <p:nvPr>
            <p:ph idx="1"/>
          </p:nvPr>
        </p:nvSpPr>
        <p:spPr/>
        <p:txBody>
          <a:bodyPr/>
          <a:lstStyle/>
          <a:p>
            <a:r>
              <a:rPr lang="en-US" dirty="0"/>
              <a:t>If the data is correct, and the user clicks the blue ‘Submit’ button, a pop-up message will appear as shown in the figure below. </a:t>
            </a:r>
          </a:p>
        </p:txBody>
      </p:sp>
      <p:pic>
        <p:nvPicPr>
          <p:cNvPr id="4" name="Picture 3"/>
          <p:cNvPicPr>
            <a:picLocks noChangeAspect="1"/>
          </p:cNvPicPr>
          <p:nvPr/>
        </p:nvPicPr>
        <p:blipFill>
          <a:blip r:embed="rId2"/>
          <a:stretch>
            <a:fillRect/>
          </a:stretch>
        </p:blipFill>
        <p:spPr>
          <a:xfrm>
            <a:off x="2121834" y="2675684"/>
            <a:ext cx="7143292" cy="3052763"/>
          </a:xfrm>
          <a:prstGeom prst="rect">
            <a:avLst/>
          </a:prstGeom>
        </p:spPr>
      </p:pic>
    </p:spTree>
    <p:extLst>
      <p:ext uri="{BB962C8B-B14F-4D97-AF65-F5344CB8AC3E}">
        <p14:creationId xmlns:p14="http://schemas.microsoft.com/office/powerpoint/2010/main" val="31207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5" y="0"/>
            <a:ext cx="10560006" cy="1018552"/>
          </a:xfrm>
        </p:spPr>
        <p:txBody>
          <a:bodyPr>
            <a:normAutofit/>
          </a:bodyPr>
          <a:lstStyle/>
          <a:p>
            <a:r>
              <a:rPr lang="en-US" sz="3000" b="1" dirty="0"/>
              <a:t>Key Tips</a:t>
            </a:r>
          </a:p>
        </p:txBody>
      </p:sp>
      <p:sp>
        <p:nvSpPr>
          <p:cNvPr id="2" name="Content Placeholder 1"/>
          <p:cNvSpPr>
            <a:spLocks noGrp="1"/>
          </p:cNvSpPr>
          <p:nvPr>
            <p:ph idx="1"/>
          </p:nvPr>
        </p:nvSpPr>
        <p:spPr>
          <a:xfrm>
            <a:off x="414661" y="1018552"/>
            <a:ext cx="11403266" cy="4533947"/>
          </a:xfrm>
        </p:spPr>
        <p:txBody>
          <a:bodyPr>
            <a:normAutofit fontScale="85000" lnSpcReduction="20000"/>
          </a:bodyPr>
          <a:lstStyle/>
          <a:p>
            <a:r>
              <a:rPr lang="en-US" sz="2400" dirty="0"/>
              <a:t>Reporting must be completed and submitted to HRSA by 11:59 PM Eastern Time on the last date of the Reporting Time Period (March 31, 2022). </a:t>
            </a:r>
          </a:p>
          <a:p>
            <a:r>
              <a:rPr lang="en-US" sz="2400" dirty="0"/>
              <a:t>Only electronic submissions through the PRF Reporting Portal are permitted.</a:t>
            </a:r>
          </a:p>
          <a:p>
            <a:r>
              <a:rPr lang="en-US" sz="2400" dirty="0"/>
              <a:t>Two-Factor Authentication: during each login to the portal and at the end of the reporting process, users of the portal will receive an email notification from ‘</a:t>
            </a:r>
            <a:r>
              <a:rPr lang="en-US" sz="2400" u="sng" dirty="0">
                <a:hlinkClick r:id="rId2"/>
              </a:rPr>
              <a:t>PRFReporting-NoReply@hrsa.gov</a:t>
            </a:r>
            <a:r>
              <a:rPr lang="en-US" sz="2400" dirty="0"/>
              <a:t>.’ </a:t>
            </a:r>
          </a:p>
          <a:p>
            <a:pPr lvl="1"/>
            <a:r>
              <a:rPr lang="en-US" sz="2000" dirty="0"/>
              <a:t>Users of the portal should add this email address to their safe sender list before beginning. </a:t>
            </a:r>
          </a:p>
          <a:p>
            <a:r>
              <a:rPr lang="en-US" sz="2400" dirty="0"/>
              <a:t>The report must be completed and saved stepwise and Reporting Entities are not allowed to skip steps. A partially completed page cannot be saved. </a:t>
            </a:r>
          </a:p>
          <a:p>
            <a:r>
              <a:rPr lang="en-US" sz="2400" dirty="0"/>
              <a:t>Data may be saved throughout the reporting process, so it is not necessary to complete the report at once. </a:t>
            </a:r>
          </a:p>
          <a:p>
            <a:pPr lvl="1"/>
            <a:r>
              <a:rPr lang="en-US" sz="2000" b="1" dirty="0"/>
              <a:t>In order to not lose work; save progress on completed entry pages immediately!!!!</a:t>
            </a:r>
          </a:p>
          <a:p>
            <a:r>
              <a:rPr lang="en-US" sz="2400" b="1" dirty="0"/>
              <a:t>A work session in the PRF Reporting Portal will timeout after 15 minutes of inactivity.</a:t>
            </a:r>
          </a:p>
          <a:p>
            <a:r>
              <a:rPr lang="en-US" sz="2400" dirty="0"/>
              <a:t>Reporting Entities should ensure they have all of the information required to report available before they begin. </a:t>
            </a:r>
          </a:p>
          <a:p>
            <a:r>
              <a:rPr lang="en-US" sz="2400" b="1" u="sng" dirty="0">
                <a:solidFill>
                  <a:srgbClr val="FF0000"/>
                </a:solidFill>
              </a:rPr>
              <a:t>It is crucial to save your supporting documentation for all revenue/expense inputs; they will be needed for any applicable future reporting periods and HRSA audits. </a:t>
            </a:r>
            <a:endParaRPr lang="en-US" sz="2000" b="1" u="sng" dirty="0">
              <a:solidFill>
                <a:srgbClr val="FF0000"/>
              </a:solidFill>
            </a:endParaRPr>
          </a:p>
          <a:p>
            <a:endParaRPr lang="en-US" dirty="0"/>
          </a:p>
        </p:txBody>
      </p:sp>
    </p:spTree>
    <p:extLst>
      <p:ext uri="{BB962C8B-B14F-4D97-AF65-F5344CB8AC3E}">
        <p14:creationId xmlns:p14="http://schemas.microsoft.com/office/powerpoint/2010/main" val="3474187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16: REVIEW AND SUBMIT</a:t>
            </a:r>
          </a:p>
        </p:txBody>
      </p:sp>
      <p:sp>
        <p:nvSpPr>
          <p:cNvPr id="3" name="Content Placeholder 2"/>
          <p:cNvSpPr>
            <a:spLocks noGrp="1"/>
          </p:cNvSpPr>
          <p:nvPr>
            <p:ph idx="1"/>
          </p:nvPr>
        </p:nvSpPr>
        <p:spPr/>
        <p:txBody>
          <a:bodyPr/>
          <a:lstStyle/>
          <a:p>
            <a:r>
              <a:rPr lang="en-US" dirty="0"/>
              <a:t>Once the ‘Submit’ button is clicked, a pop-up will appear confirming the submission was made as shown in the figure below.</a:t>
            </a:r>
          </a:p>
        </p:txBody>
      </p:sp>
      <p:pic>
        <p:nvPicPr>
          <p:cNvPr id="4" name="Picture 3"/>
          <p:cNvPicPr>
            <a:picLocks noChangeAspect="1"/>
          </p:cNvPicPr>
          <p:nvPr/>
        </p:nvPicPr>
        <p:blipFill>
          <a:blip r:embed="rId2"/>
          <a:stretch>
            <a:fillRect/>
          </a:stretch>
        </p:blipFill>
        <p:spPr>
          <a:xfrm>
            <a:off x="2181225" y="2777938"/>
            <a:ext cx="7829550" cy="2781300"/>
          </a:xfrm>
          <a:prstGeom prst="rect">
            <a:avLst/>
          </a:prstGeom>
        </p:spPr>
      </p:pic>
    </p:spTree>
    <p:extLst>
      <p:ext uri="{BB962C8B-B14F-4D97-AF65-F5344CB8AC3E}">
        <p14:creationId xmlns:p14="http://schemas.microsoft.com/office/powerpoint/2010/main" val="950485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STEP 16: REVIEW AND SUBMIT</a:t>
            </a:r>
          </a:p>
        </p:txBody>
      </p:sp>
      <p:sp>
        <p:nvSpPr>
          <p:cNvPr id="3" name="Content Placeholder 2"/>
          <p:cNvSpPr>
            <a:spLocks noGrp="1"/>
          </p:cNvSpPr>
          <p:nvPr>
            <p:ph idx="1"/>
          </p:nvPr>
        </p:nvSpPr>
        <p:spPr>
          <a:xfrm>
            <a:off x="838200" y="1112931"/>
            <a:ext cx="10515600" cy="4351338"/>
          </a:xfrm>
        </p:spPr>
        <p:txBody>
          <a:bodyPr/>
          <a:lstStyle/>
          <a:p>
            <a:r>
              <a:rPr lang="en-US" dirty="0"/>
              <a:t>Upon submission of the report, the Reporting Entity will receive a confirmation email from ‘</a:t>
            </a:r>
            <a:r>
              <a:rPr lang="en-US" u="sng" dirty="0">
                <a:hlinkClick r:id="rId2"/>
              </a:rPr>
              <a:t>PRFReporting-NoReply@hrsa.gov</a:t>
            </a:r>
            <a:r>
              <a:rPr lang="en-US" u="sng" dirty="0"/>
              <a:t>.</a:t>
            </a:r>
            <a:r>
              <a:rPr lang="en-US" dirty="0"/>
              <a:t>’ </a:t>
            </a:r>
          </a:p>
          <a:p>
            <a:r>
              <a:rPr lang="en-US" dirty="0"/>
              <a:t>If the Reporting Entity has any of the following, additional information will also be provided in the email:</a:t>
            </a:r>
          </a:p>
          <a:p>
            <a:pPr lvl="1"/>
            <a:r>
              <a:rPr lang="en-US" dirty="0"/>
              <a:t>Received additional PRF payments in other Payment Received Periods</a:t>
            </a:r>
          </a:p>
          <a:p>
            <a:pPr lvl="1"/>
            <a:r>
              <a:rPr lang="en-US" dirty="0"/>
              <a:t>Has indicated that they have not reported on the use of RHC COVID-19 Testing Program or RHC COVID-19 Testing and Mitigation Program funds</a:t>
            </a:r>
          </a:p>
          <a:p>
            <a:pPr lvl="1"/>
            <a:r>
              <a:rPr lang="en-US" dirty="0"/>
              <a:t>Has unused PRF payments from the Payment Received Period corresponding to the current reporting period.</a:t>
            </a:r>
          </a:p>
        </p:txBody>
      </p:sp>
    </p:spTree>
    <p:extLst>
      <p:ext uri="{BB962C8B-B14F-4D97-AF65-F5344CB8AC3E}">
        <p14:creationId xmlns:p14="http://schemas.microsoft.com/office/powerpoint/2010/main" val="316280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16: REVIEW AND SUBMIT</a:t>
            </a:r>
          </a:p>
        </p:txBody>
      </p:sp>
      <p:pic>
        <p:nvPicPr>
          <p:cNvPr id="4" name="Content Placeholder 3"/>
          <p:cNvPicPr>
            <a:picLocks noGrp="1" noChangeAspect="1"/>
          </p:cNvPicPr>
          <p:nvPr>
            <p:ph idx="1"/>
          </p:nvPr>
        </p:nvPicPr>
        <p:blipFill>
          <a:blip r:embed="rId2"/>
          <a:stretch>
            <a:fillRect/>
          </a:stretch>
        </p:blipFill>
        <p:spPr>
          <a:xfrm>
            <a:off x="637474" y="1563453"/>
            <a:ext cx="10917051" cy="3959061"/>
          </a:xfrm>
          <a:prstGeom prst="rect">
            <a:avLst/>
          </a:prstGeom>
        </p:spPr>
      </p:pic>
    </p:spTree>
    <p:extLst>
      <p:ext uri="{BB962C8B-B14F-4D97-AF65-F5344CB8AC3E}">
        <p14:creationId xmlns:p14="http://schemas.microsoft.com/office/powerpoint/2010/main" val="1390480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9ACF1F19-3764-4DAD-BA20-4F986450359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13213" b="13213"/>
          <a:stretch/>
        </p:blipFill>
        <p:spPr>
          <a:xfrm>
            <a:off x="0" y="0"/>
            <a:ext cx="12192000" cy="5545660"/>
          </a:xfrm>
          <a:prstGeom prst="rect">
            <a:avLst/>
          </a:prstGeom>
        </p:spPr>
      </p:pic>
      <p:sp>
        <p:nvSpPr>
          <p:cNvPr id="3" name="Subtitle 2">
            <a:extLst>
              <a:ext uri="{FF2B5EF4-FFF2-40B4-BE49-F238E27FC236}">
                <a16:creationId xmlns:a16="http://schemas.microsoft.com/office/drawing/2014/main" id="{B3BDD3D6-4790-4ADA-B5F7-985170F1AB85}"/>
              </a:ext>
            </a:extLst>
          </p:cNvPr>
          <p:cNvSpPr>
            <a:spLocks noGrp="1"/>
          </p:cNvSpPr>
          <p:nvPr>
            <p:ph type="subTitle" idx="1"/>
          </p:nvPr>
        </p:nvSpPr>
        <p:spPr>
          <a:xfrm>
            <a:off x="381000" y="2189662"/>
            <a:ext cx="11430000" cy="3026028"/>
          </a:xfrm>
        </p:spPr>
        <p:txBody>
          <a:bodyPr>
            <a:normAutofit/>
          </a:bodyPr>
          <a:lstStyle/>
          <a:p>
            <a:r>
              <a:rPr lang="en-US" dirty="0"/>
              <a:t>You can ask a question in the chat       . </a:t>
            </a:r>
          </a:p>
          <a:p>
            <a:r>
              <a:rPr lang="en-US" dirty="0"/>
              <a:t>Or, if you wish to be unmuted, please raise your hand        &amp;        and a moderator will enable your microphone.</a:t>
            </a:r>
          </a:p>
          <a:p>
            <a:endParaRPr lang="en-US" dirty="0"/>
          </a:p>
          <a:p>
            <a:endParaRPr lang="en-US" dirty="0"/>
          </a:p>
          <a:p>
            <a:endParaRPr lang="en-US" dirty="0"/>
          </a:p>
        </p:txBody>
      </p:sp>
      <p:sp>
        <p:nvSpPr>
          <p:cNvPr id="5" name="Subtitle 2">
            <a:extLst>
              <a:ext uri="{FF2B5EF4-FFF2-40B4-BE49-F238E27FC236}">
                <a16:creationId xmlns:a16="http://schemas.microsoft.com/office/drawing/2014/main" id="{310802DB-3591-476D-90AB-468C3F8493F3}"/>
              </a:ext>
            </a:extLst>
          </p:cNvPr>
          <p:cNvSpPr txBox="1">
            <a:spLocks/>
          </p:cNvSpPr>
          <p:nvPr/>
        </p:nvSpPr>
        <p:spPr>
          <a:xfrm>
            <a:off x="1524000" y="1365676"/>
            <a:ext cx="9144000" cy="714286"/>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baseline="0">
                <a:solidFill>
                  <a:schemeClr val="tx1"/>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US" sz="2400" b="1" dirty="0">
                <a:solidFill>
                  <a:srgbClr val="FF0000"/>
                </a:solidFill>
              </a:rPr>
              <a:t>The webinar &amp; slide deck will be uploaded to our website shortly:</a:t>
            </a:r>
          </a:p>
          <a:p>
            <a:pPr fontAlgn="auto">
              <a:spcAft>
                <a:spcPts val="0"/>
              </a:spcAft>
            </a:pPr>
            <a:r>
              <a:rPr lang="en-US" sz="2400" b="1" dirty="0">
                <a:solidFill>
                  <a:srgbClr val="FF0000"/>
                </a:solidFill>
                <a:hlinkClick r:id="rId4"/>
              </a:rPr>
              <a:t>https://shpllc.com/webinars</a:t>
            </a:r>
            <a:r>
              <a:rPr lang="en-US" sz="2400" b="1" dirty="0">
                <a:solidFill>
                  <a:srgbClr val="FF0000"/>
                </a:solidFill>
              </a:rPr>
              <a:t> </a:t>
            </a:r>
          </a:p>
        </p:txBody>
      </p:sp>
      <p:sp>
        <p:nvSpPr>
          <p:cNvPr id="4" name="Oval 3">
            <a:extLst>
              <a:ext uri="{FF2B5EF4-FFF2-40B4-BE49-F238E27FC236}">
                <a16:creationId xmlns:a16="http://schemas.microsoft.com/office/drawing/2014/main" id="{24765B98-D4C8-41E0-ABD4-410A7AEAF764}"/>
              </a:ext>
            </a:extLst>
          </p:cNvPr>
          <p:cNvSpPr/>
          <p:nvPr/>
        </p:nvSpPr>
        <p:spPr>
          <a:xfrm>
            <a:off x="7973292" y="2247163"/>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AF371E03-738B-4829-AB02-921A64EFF8B6}"/>
              </a:ext>
            </a:extLst>
          </p:cNvPr>
          <p:cNvSpPr/>
          <p:nvPr/>
        </p:nvSpPr>
        <p:spPr>
          <a:xfrm>
            <a:off x="7072746" y="2680505"/>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25DCDDB7-FE58-4DC7-9FEC-945CF934109E}"/>
              </a:ext>
            </a:extLst>
          </p:cNvPr>
          <p:cNvSpPr/>
          <p:nvPr/>
        </p:nvSpPr>
        <p:spPr>
          <a:xfrm>
            <a:off x="7838210" y="2680505"/>
            <a:ext cx="287482"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Rectangle 11">
            <a:extLst>
              <a:ext uri="{FF2B5EF4-FFF2-40B4-BE49-F238E27FC236}">
                <a16:creationId xmlns:a16="http://schemas.microsoft.com/office/drawing/2014/main" id="{9A10337A-B1B4-4AE3-820F-BCC5C9660292}"/>
              </a:ext>
            </a:extLst>
          </p:cNvPr>
          <p:cNvSpPr/>
          <p:nvPr/>
        </p:nvSpPr>
        <p:spPr>
          <a:xfrm>
            <a:off x="0" y="-11728"/>
            <a:ext cx="12192000" cy="1110856"/>
          </a:xfrm>
          <a:prstGeom prst="rect">
            <a:avLst/>
          </a:prstGeom>
          <a:solidFill>
            <a:srgbClr val="2E75B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A9AAAD06-5704-410C-93FC-A8D1FBACA294}"/>
              </a:ext>
            </a:extLst>
          </p:cNvPr>
          <p:cNvSpPr>
            <a:spLocks noGrp="1"/>
          </p:cNvSpPr>
          <p:nvPr>
            <p:ph type="ctrTitle"/>
          </p:nvPr>
        </p:nvSpPr>
        <p:spPr>
          <a:xfrm>
            <a:off x="0" y="1"/>
            <a:ext cx="12192000" cy="1030258"/>
          </a:xfrm>
        </p:spPr>
        <p:txBody>
          <a:bodyPr>
            <a:normAutofit/>
          </a:bodyPr>
          <a:lstStyle/>
          <a:p>
            <a:r>
              <a:rPr lang="en-US" sz="6600" dirty="0">
                <a:solidFill>
                  <a:schemeClr val="bg1"/>
                </a:solidFill>
              </a:rPr>
              <a:t>Wrap Up &amp; Questions</a:t>
            </a:r>
          </a:p>
        </p:txBody>
      </p:sp>
      <p:pic>
        <p:nvPicPr>
          <p:cNvPr id="16" name="Picture 15">
            <a:extLst>
              <a:ext uri="{FF2B5EF4-FFF2-40B4-BE49-F238E27FC236}">
                <a16:creationId xmlns:a16="http://schemas.microsoft.com/office/drawing/2014/main" id="{9EC30B9B-3AFD-44BA-8671-E51D6161DD3C}"/>
              </a:ext>
            </a:extLst>
          </p:cNvPr>
          <p:cNvPicPr>
            <a:picLocks noChangeAspect="1"/>
          </p:cNvPicPr>
          <p:nvPr/>
        </p:nvPicPr>
        <p:blipFill>
          <a:blip r:embed="rId5"/>
          <a:stretch>
            <a:fillRect/>
          </a:stretch>
        </p:blipFill>
        <p:spPr>
          <a:xfrm>
            <a:off x="1934242" y="3698455"/>
            <a:ext cx="8323515" cy="1341460"/>
          </a:xfrm>
          <a:prstGeom prst="rect">
            <a:avLst/>
          </a:prstGeom>
        </p:spPr>
      </p:pic>
    </p:spTree>
    <p:extLst>
      <p:ext uri="{BB962C8B-B14F-4D97-AF65-F5344CB8AC3E}">
        <p14:creationId xmlns:p14="http://schemas.microsoft.com/office/powerpoint/2010/main" val="204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Editing Tips</a:t>
            </a:r>
          </a:p>
        </p:txBody>
      </p:sp>
      <p:sp>
        <p:nvSpPr>
          <p:cNvPr id="3" name="Content Placeholder 2"/>
          <p:cNvSpPr>
            <a:spLocks noGrp="1"/>
          </p:cNvSpPr>
          <p:nvPr>
            <p:ph idx="1"/>
          </p:nvPr>
        </p:nvSpPr>
        <p:spPr>
          <a:xfrm>
            <a:off x="838200" y="1565031"/>
            <a:ext cx="10515600" cy="4611932"/>
          </a:xfrm>
        </p:spPr>
        <p:txBody>
          <a:bodyPr/>
          <a:lstStyle/>
          <a:p>
            <a:r>
              <a:rPr lang="en-US" dirty="0"/>
              <a:t>Editing Data Entry:</a:t>
            </a:r>
          </a:p>
          <a:p>
            <a:pPr lvl="1"/>
            <a:r>
              <a:rPr lang="en-US" dirty="0"/>
              <a:t>Pencil Icon: click to amend any data input into a field.</a:t>
            </a:r>
          </a:p>
          <a:p>
            <a:pPr lvl="1"/>
            <a:r>
              <a:rPr lang="en-US" dirty="0"/>
              <a:t>Trash Bin Icon: click to delete any data input in a field.  A confirmation pop-up will display prior to deletion: </a:t>
            </a:r>
          </a:p>
        </p:txBody>
      </p:sp>
      <p:pic>
        <p:nvPicPr>
          <p:cNvPr id="5" name="Picture 4"/>
          <p:cNvPicPr>
            <a:picLocks noChangeAspect="1"/>
          </p:cNvPicPr>
          <p:nvPr/>
        </p:nvPicPr>
        <p:blipFill>
          <a:blip r:embed="rId2"/>
          <a:stretch>
            <a:fillRect/>
          </a:stretch>
        </p:blipFill>
        <p:spPr>
          <a:xfrm>
            <a:off x="3249830" y="3652378"/>
            <a:ext cx="5307330" cy="2153949"/>
          </a:xfrm>
          <a:prstGeom prst="rect">
            <a:avLst/>
          </a:prstGeom>
        </p:spPr>
      </p:pic>
    </p:spTree>
    <p:extLst>
      <p:ext uri="{BB962C8B-B14F-4D97-AF65-F5344CB8AC3E}">
        <p14:creationId xmlns:p14="http://schemas.microsoft.com/office/powerpoint/2010/main" val="2450220837"/>
      </p:ext>
    </p:extLst>
  </p:cSld>
  <p:clrMapOvr>
    <a:masterClrMapping/>
  </p:clrMapOvr>
</p:sld>
</file>

<file path=ppt/theme/theme1.xml><?xml version="1.0" encoding="utf-8"?>
<a:theme xmlns:a="http://schemas.openxmlformats.org/drawingml/2006/main" name="Office Theme">
  <a:themeElements>
    <a:clrScheme name="SHP">
      <a:dk1>
        <a:sysClr val="windowText" lastClr="000000"/>
      </a:dk1>
      <a:lt1>
        <a:sysClr val="window" lastClr="FFFFFF"/>
      </a:lt1>
      <a:dk2>
        <a:srgbClr val="44546A"/>
      </a:dk2>
      <a:lt2>
        <a:srgbClr val="E7E6E6"/>
      </a:lt2>
      <a:accent1>
        <a:srgbClr val="5B9BD5"/>
      </a:accent1>
      <a:accent2>
        <a:srgbClr val="BDD7EE"/>
      </a:accent2>
      <a:accent3>
        <a:srgbClr val="A5A5A5"/>
      </a:accent3>
      <a:accent4>
        <a:srgbClr val="DEEBF6"/>
      </a:accent4>
      <a:accent5>
        <a:srgbClr val="4472C4"/>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TotalTime>
  <Words>7935</Words>
  <Application>Microsoft Office PowerPoint</Application>
  <PresentationFormat>Widescreen</PresentationFormat>
  <Paragraphs>414</Paragraphs>
  <Slides>83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Calibri Light</vt:lpstr>
      <vt:lpstr>Office Theme</vt:lpstr>
      <vt:lpstr>Welcome to the HHS PRF Reporting Walkthrough Webinar</vt:lpstr>
      <vt:lpstr>HHS Provider Relief  Fund Reporting Walkthrough</vt:lpstr>
      <vt:lpstr>Latest PRF News</vt:lpstr>
      <vt:lpstr>HRSA Updated Reporting FAQs</vt:lpstr>
      <vt:lpstr>HRSA Updated Reporting FAQs</vt:lpstr>
      <vt:lpstr>HRSA Updated Reporting FAQs</vt:lpstr>
      <vt:lpstr>HRSA Updated Reporting FAQs</vt:lpstr>
      <vt:lpstr>Key Tips</vt:lpstr>
      <vt:lpstr>Key Editing Tips</vt:lpstr>
      <vt:lpstr>NAVIGATION WITHIN THE PORTAL </vt:lpstr>
      <vt:lpstr>NAVIGATION WITHIN THE PORTAL</vt:lpstr>
      <vt:lpstr>NAVIGATION WITHIN THE PORTAL</vt:lpstr>
      <vt:lpstr>Key Tips</vt:lpstr>
      <vt:lpstr>TERMS AND CONDITIONS</vt:lpstr>
      <vt:lpstr>STEP 1: ENTITY OVERVIEW</vt:lpstr>
      <vt:lpstr>STEP 1: ENTITY OVERVIEW</vt:lpstr>
      <vt:lpstr>STEP 1: ENTITY OVERVIEW</vt:lpstr>
      <vt:lpstr>STEP 1: ENTITY OVERVIEW</vt:lpstr>
      <vt:lpstr>STEP 2: SUBSIDIARY QUESTIONNAIRE</vt:lpstr>
      <vt:lpstr>STEP 2: SUBSIDIARY QUESTIONNAIRE</vt:lpstr>
      <vt:lpstr>STEP 3: SUBSIDIARY DATA</vt:lpstr>
      <vt:lpstr>STEP 3: SUBSIDIARY DATA</vt:lpstr>
      <vt:lpstr>STEP 3: SUBSIDIARY DATA</vt:lpstr>
      <vt:lpstr>STEP 3: SUBSIDIARY DATA</vt:lpstr>
      <vt:lpstr>STEP 3: SUBSIDIARY DATA</vt:lpstr>
      <vt:lpstr>STEP 4: PAYMENTS TO RECIPIENT </vt:lpstr>
      <vt:lpstr>STEP 4: PAYMENTS TO RECIPIENT</vt:lpstr>
      <vt:lpstr>STEP 4: PAYMENTS TO RECIPIENT</vt:lpstr>
      <vt:lpstr>STEP 4: PAYMENTS TO RECIPIENT</vt:lpstr>
      <vt:lpstr>STEP 4: PAYMENTS TO RECIPIENT</vt:lpstr>
      <vt:lpstr>STEP 4: PAYMENTS TO RECIPIENT</vt:lpstr>
      <vt:lpstr>STEP 4: PAYMENTS TO RECIPIENT</vt:lpstr>
      <vt:lpstr>STEP 4: PAYMENTS TO RECIPIENT</vt:lpstr>
      <vt:lpstr>STEP 5 : INTEREST EARNED ON PRF PAYMENTS, TAX INFORMATION, AND SINGLE AUDIT INFORMATION</vt:lpstr>
      <vt:lpstr>STEP 5 : INTEREST EARNED ON PRF PAYMENTS, TAX INFORMATION, AND SINGLE AUDIT INFORMATION</vt:lpstr>
      <vt:lpstr>STEP 5 : INTEREST EARNED ON PRF PAYMENTS, TAX INFORMATION, AND SINGLE AUDIT INFORMATION</vt:lpstr>
      <vt:lpstr>STEP 5 : INTEREST EARNED ON PRF PAYMENTS, TAX INFORMATION, AND SINGLE AUDIT INFORMATION</vt:lpstr>
      <vt:lpstr>STEP 5 : INTEREST EARNED ON PRF PAYMENTS, TAX INFORMATION, AND SINGLE AUDIT INFORMATION</vt:lpstr>
      <vt:lpstr>STEP 6: PAYMENTS SUMMARY</vt:lpstr>
      <vt:lpstr>STEP 6: PAYMENTS SUMMARY </vt:lpstr>
      <vt:lpstr>STEP 7: OTHER ASSISTANCE RECEIVED </vt:lpstr>
      <vt:lpstr>STEP 7: OTHER ASSISTANCE RECEIVED </vt:lpstr>
      <vt:lpstr>STEP 7: OTHER ASSISTANCE RECEIVED</vt:lpstr>
      <vt:lpstr>STEP 7: OTHER ASSISTANCE RECEIVED</vt:lpstr>
      <vt:lpstr>STEP 7: OTHER ASSISTANCE RECEIVED</vt:lpstr>
      <vt:lpstr>STEP 8: NURSING HOME INFECTION CONTROL EXPENSES FOR PAYMENTS RECEIVED DURING PAYMENT PERIOD</vt:lpstr>
      <vt:lpstr>STEP 8: NURSING HOME INFECTION CONTROL EXPENSES FOR PAYMENTS RECEIVED DURING PAYMENT PERIOD</vt:lpstr>
      <vt:lpstr>STEP 8: NURSING HOME INFECTION CONTROL EXPENSES FOR PAYMENTS RECEIVED DURING PAYMENT PERIOD</vt:lpstr>
      <vt:lpstr>STEP 9: OTHER PROVIDER RELIEF FUND EXPENSES FOR PAYMENTS RECEIVED DURING PAYMENT PERIOD</vt:lpstr>
      <vt:lpstr>STEP 9: OTHER PROVIDER RELIEF FUND EXPENSES FOR PAYMENTS RECEIVED DURING PAYMENT PERIOD</vt:lpstr>
      <vt:lpstr>STEP 10: UNREIMBURSED EXPENSES ATTRIBUTABLE TO CORONAVIRUS</vt:lpstr>
      <vt:lpstr>STEP 10: UNREIMBURSED EXPENSES ATTRIBUTABLE TO CORONAVIRUS </vt:lpstr>
      <vt:lpstr>STEP 11 or 12: ACTUAL PATIENT CARE REVENUE OR LOST REVENUES </vt:lpstr>
      <vt:lpstr>STEP 11 or 12: ACTUAL PATIENT CARE REVENUE OR LOST REVENUES</vt:lpstr>
      <vt:lpstr>STEP 12: LOST REVENUE QUESTIONNAIRE</vt:lpstr>
      <vt:lpstr>STEP 12: LOST REVENUE QUESTIONNAIRE</vt:lpstr>
      <vt:lpstr>STEP 12: LOST REVENUE QUESTIONNAIRE</vt:lpstr>
      <vt:lpstr>STEP 12: LOST REVENUE QUESTIONNAIRE</vt:lpstr>
      <vt:lpstr>STEP 11: ACTUAL PATIENT CARE REVENUE OR LOST REVENUES</vt:lpstr>
      <vt:lpstr>STEP 12: LOST REVENUE QUESTIONNAIRE</vt:lpstr>
      <vt:lpstr>STEP 12: LOST REVENUE QUESTIONNAIRE</vt:lpstr>
      <vt:lpstr>STEP 12: LOST REVENUE QUESTIONNAIRE</vt:lpstr>
      <vt:lpstr>STEP 12: LOST REVENUE QUESTIONNAIRE</vt:lpstr>
      <vt:lpstr>STEP 13: PRF FINANCIAL SUMMARY </vt:lpstr>
      <vt:lpstr>STEP 13: PRF FINANCIAL SUMMARY</vt:lpstr>
      <vt:lpstr>STEP 14: PERSONNEL, PATIENT, AND FACILITY METRICS </vt:lpstr>
      <vt:lpstr>STEP 14: PERSONNEL, PATIENT, AND FACILITY METRICS</vt:lpstr>
      <vt:lpstr>STEP 14: PERSONNEL, PATIENT, AND FACILITY METRICS</vt:lpstr>
      <vt:lpstr>STEP 14: PERSONNEL, PATIENT, AND FACILITY METRICS</vt:lpstr>
      <vt:lpstr>STEP 14: PERSONNEL, PATIENT, AND FACILITY METRICS</vt:lpstr>
      <vt:lpstr>STEP 14: PERSONNEL, PATIENT, AND FACILITY METRICS</vt:lpstr>
      <vt:lpstr>STEP 14: PERSONNEL, PATIENT, AND FACILITY METRICS</vt:lpstr>
      <vt:lpstr>STEP 14: PERSONNEL, PATIENT, AND FACILITY METRICS</vt:lpstr>
      <vt:lpstr>STEP 14: PERSONNEL, PATIENT, AND FACILITY METRICS</vt:lpstr>
      <vt:lpstr>STEP 15:SURVEY </vt:lpstr>
      <vt:lpstr>STEP 15:SURVEY</vt:lpstr>
      <vt:lpstr>STEP 16: REVIEW AND SUBMIT</vt:lpstr>
      <vt:lpstr>STEP 16: REVIEW AND SUBMIT</vt:lpstr>
      <vt:lpstr>STEP 16: REVIEW AND SUBMIT</vt:lpstr>
      <vt:lpstr>STEP 16: REVIEW AND SUBMIT</vt:lpstr>
      <vt:lpstr>STEP 16: REVIEW AND SUBMIT</vt:lpstr>
      <vt:lpstr>STEP 16: REVIEW AND SUBMIT</vt:lpstr>
      <vt:lpstr>Wrap Up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 Higgins</dc:creator>
  <cp:lastModifiedBy>Aaron Higgins</cp:lastModifiedBy>
  <cp:revision>242</cp:revision>
  <cp:lastPrinted>1601-01-01T00:00:00Z</cp:lastPrinted>
  <dcterms:created xsi:type="dcterms:W3CDTF">2020-07-14T19:34:30Z</dcterms:created>
  <dcterms:modified xsi:type="dcterms:W3CDTF">2022-02-17T15:37:10Z</dcterms:modified>
</cp:coreProperties>
</file>