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751" r:id="rId5"/>
    <p:sldId id="755" r:id="rId6"/>
    <p:sldId id="661" r:id="rId7"/>
    <p:sldId id="696" r:id="rId8"/>
    <p:sldId id="746" r:id="rId9"/>
    <p:sldId id="747" r:id="rId10"/>
    <p:sldId id="706" r:id="rId11"/>
    <p:sldId id="705" r:id="rId12"/>
    <p:sldId id="698" r:id="rId13"/>
    <p:sldId id="744" r:id="rId14"/>
    <p:sldId id="745" r:id="rId15"/>
    <p:sldId id="753" r:id="rId16"/>
    <p:sldId id="750" r:id="rId17"/>
    <p:sldId id="754" r:id="rId18"/>
    <p:sldId id="421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822D"/>
    <a:srgbClr val="FF6600"/>
    <a:srgbClr val="7CC3EC"/>
    <a:srgbClr val="E7E6E6"/>
    <a:srgbClr val="5B9B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813553-29D4-F21A-0EB3-F29762CC239A}" v="449" dt="2025-02-25T16:22:25.673"/>
    <p1510:client id="{52ACE1D8-7884-4B39-E96B-79F2F0D61EA4}" v="349" dt="2025-02-25T12:42:03.311"/>
    <p1510:client id="{5C6C55FA-121F-7B55-3D5A-8763A5CDA3A4}" v="3" dt="2025-02-25T16:25:37.136"/>
    <p1510:client id="{638D74AD-16FF-2C51-818B-A47AA8DEC032}" v="8" dt="2025-02-25T16:26:38.372"/>
    <p1510:client id="{92537360-B0D5-5373-4243-9694982451A4}" v="1" dt="2025-02-25T16:26:48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cribner" userId="S::mscribner@shpllc.com::dccf72e0-e85a-4adb-9e4b-f995321596b1" providerId="AD" clId="Web-{2E813553-29D4-F21A-0EB3-F29762CC239A}"/>
    <pc:docChg chg="modSld">
      <pc:chgData name="Mike Scribner" userId="S::mscribner@shpllc.com::dccf72e0-e85a-4adb-9e4b-f995321596b1" providerId="AD" clId="Web-{2E813553-29D4-F21A-0EB3-F29762CC239A}" dt="2025-02-25T16:22:25.673" v="445" actId="1076"/>
      <pc:docMkLst>
        <pc:docMk/>
      </pc:docMkLst>
      <pc:sldChg chg="modSp">
        <pc:chgData name="Mike Scribner" userId="S::mscribner@shpllc.com::dccf72e0-e85a-4adb-9e4b-f995321596b1" providerId="AD" clId="Web-{2E813553-29D4-F21A-0EB3-F29762CC239A}" dt="2025-02-25T15:44:20.749" v="7" actId="20577"/>
        <pc:sldMkLst>
          <pc:docMk/>
          <pc:sldMk cId="3870879156" sldId="706"/>
        </pc:sldMkLst>
        <pc:spChg chg="mod">
          <ac:chgData name="Mike Scribner" userId="S::mscribner@shpllc.com::dccf72e0-e85a-4adb-9e4b-f995321596b1" providerId="AD" clId="Web-{2E813553-29D4-F21A-0EB3-F29762CC239A}" dt="2025-02-25T15:44:20.749" v="7" actId="20577"/>
          <ac:spMkLst>
            <pc:docMk/>
            <pc:sldMk cId="3870879156" sldId="706"/>
            <ac:spMk id="4" creationId="{00000000-0000-0000-0000-000000000000}"/>
          </ac:spMkLst>
        </pc:spChg>
      </pc:sldChg>
      <pc:sldChg chg="modSp">
        <pc:chgData name="Mike Scribner" userId="S::mscribner@shpllc.com::dccf72e0-e85a-4adb-9e4b-f995321596b1" providerId="AD" clId="Web-{2E813553-29D4-F21A-0EB3-F29762CC239A}" dt="2025-02-25T15:58:00.366" v="127" actId="20577"/>
        <pc:sldMkLst>
          <pc:docMk/>
          <pc:sldMk cId="2354505840" sldId="745"/>
        </pc:sldMkLst>
        <pc:spChg chg="mod">
          <ac:chgData name="Mike Scribner" userId="S::mscribner@shpllc.com::dccf72e0-e85a-4adb-9e4b-f995321596b1" providerId="AD" clId="Web-{2E813553-29D4-F21A-0EB3-F29762CC239A}" dt="2025-02-25T15:58:00.366" v="127" actId="20577"/>
          <ac:spMkLst>
            <pc:docMk/>
            <pc:sldMk cId="2354505840" sldId="745"/>
            <ac:spMk id="4" creationId="{00000000-0000-0000-0000-000000000000}"/>
          </ac:spMkLst>
        </pc:spChg>
      </pc:sldChg>
      <pc:sldChg chg="modSp">
        <pc:chgData name="Mike Scribner" userId="S::mscribner@shpllc.com::dccf72e0-e85a-4adb-9e4b-f995321596b1" providerId="AD" clId="Web-{2E813553-29D4-F21A-0EB3-F29762CC239A}" dt="2025-02-25T16:15:39.943" v="254" actId="20577"/>
        <pc:sldMkLst>
          <pc:docMk/>
          <pc:sldMk cId="315617633" sldId="750"/>
        </pc:sldMkLst>
        <pc:spChg chg="mod">
          <ac:chgData name="Mike Scribner" userId="S::mscribner@shpllc.com::dccf72e0-e85a-4adb-9e4b-f995321596b1" providerId="AD" clId="Web-{2E813553-29D4-F21A-0EB3-F29762CC239A}" dt="2025-02-25T16:15:39.943" v="254" actId="20577"/>
          <ac:spMkLst>
            <pc:docMk/>
            <pc:sldMk cId="315617633" sldId="750"/>
            <ac:spMk id="4" creationId="{00000000-0000-0000-0000-000000000000}"/>
          </ac:spMkLst>
        </pc:spChg>
      </pc:sldChg>
      <pc:sldChg chg="modSp">
        <pc:chgData name="Mike Scribner" userId="S::mscribner@shpllc.com::dccf72e0-e85a-4adb-9e4b-f995321596b1" providerId="AD" clId="Web-{2E813553-29D4-F21A-0EB3-F29762CC239A}" dt="2025-02-25T16:22:25.673" v="445" actId="1076"/>
        <pc:sldMkLst>
          <pc:docMk/>
          <pc:sldMk cId="392271311" sldId="754"/>
        </pc:sldMkLst>
        <pc:spChg chg="mod">
          <ac:chgData name="Mike Scribner" userId="S::mscribner@shpllc.com::dccf72e0-e85a-4adb-9e4b-f995321596b1" providerId="AD" clId="Web-{2E813553-29D4-F21A-0EB3-F29762CC239A}" dt="2025-02-25T16:22:22.767" v="444" actId="1076"/>
          <ac:spMkLst>
            <pc:docMk/>
            <pc:sldMk cId="392271311" sldId="754"/>
            <ac:spMk id="3" creationId="{00000000-0000-0000-0000-000000000000}"/>
          </ac:spMkLst>
        </pc:spChg>
        <pc:spChg chg="mod">
          <ac:chgData name="Mike Scribner" userId="S::mscribner@shpllc.com::dccf72e0-e85a-4adb-9e4b-f995321596b1" providerId="AD" clId="Web-{2E813553-29D4-F21A-0EB3-F29762CC239A}" dt="2025-02-25T16:22:25.673" v="445" actId="1076"/>
          <ac:spMkLst>
            <pc:docMk/>
            <pc:sldMk cId="392271311" sldId="754"/>
            <ac:spMk id="4" creationId="{00000000-0000-0000-0000-000000000000}"/>
          </ac:spMkLst>
        </pc:spChg>
      </pc:sldChg>
    </pc:docChg>
  </pc:docChgLst>
  <pc:docChgLst>
    <pc:chgData name="Kelly Mooney" userId="S::kmooney@shpllc.com::253f4b7b-7322-49cb-b5f5-67748d91c656" providerId="AD" clId="Web-{92537360-B0D5-5373-4243-9694982451A4}"/>
    <pc:docChg chg="modSld">
      <pc:chgData name="Kelly Mooney" userId="S::kmooney@shpllc.com::253f4b7b-7322-49cb-b5f5-67748d91c656" providerId="AD" clId="Web-{92537360-B0D5-5373-4243-9694982451A4}" dt="2025-02-25T16:26:48.425" v="0" actId="20577"/>
      <pc:docMkLst>
        <pc:docMk/>
      </pc:docMkLst>
      <pc:sldChg chg="modSp">
        <pc:chgData name="Kelly Mooney" userId="S::kmooney@shpllc.com::253f4b7b-7322-49cb-b5f5-67748d91c656" providerId="AD" clId="Web-{92537360-B0D5-5373-4243-9694982451A4}" dt="2025-02-25T16:26:48.425" v="0" actId="20577"/>
        <pc:sldMkLst>
          <pc:docMk/>
          <pc:sldMk cId="2354505840" sldId="745"/>
        </pc:sldMkLst>
        <pc:spChg chg="mod">
          <ac:chgData name="Kelly Mooney" userId="S::kmooney@shpllc.com::253f4b7b-7322-49cb-b5f5-67748d91c656" providerId="AD" clId="Web-{92537360-B0D5-5373-4243-9694982451A4}" dt="2025-02-25T16:26:48.425" v="0" actId="20577"/>
          <ac:spMkLst>
            <pc:docMk/>
            <pc:sldMk cId="2354505840" sldId="745"/>
            <ac:spMk id="4" creationId="{00000000-0000-0000-0000-000000000000}"/>
          </ac:spMkLst>
        </pc:spChg>
      </pc:sldChg>
    </pc:docChg>
  </pc:docChgLst>
  <pc:docChgLst>
    <pc:chgData name="Kelly Mooney" userId="S::kmooney@shpllc.com::253f4b7b-7322-49cb-b5f5-67748d91c656" providerId="AD" clId="Web-{5C6C55FA-121F-7B55-3D5A-8763A5CDA3A4}"/>
    <pc:docChg chg="modSld">
      <pc:chgData name="Kelly Mooney" userId="S::kmooney@shpllc.com::253f4b7b-7322-49cb-b5f5-67748d91c656" providerId="AD" clId="Web-{5C6C55FA-121F-7B55-3D5A-8763A5CDA3A4}" dt="2025-02-25T16:25:34.824" v="1" actId="20577"/>
      <pc:docMkLst>
        <pc:docMk/>
      </pc:docMkLst>
      <pc:sldChg chg="modSp">
        <pc:chgData name="Kelly Mooney" userId="S::kmooney@shpllc.com::253f4b7b-7322-49cb-b5f5-67748d91c656" providerId="AD" clId="Web-{5C6C55FA-121F-7B55-3D5A-8763A5CDA3A4}" dt="2025-02-25T16:25:34.824" v="1" actId="20577"/>
        <pc:sldMkLst>
          <pc:docMk/>
          <pc:sldMk cId="392271311" sldId="754"/>
        </pc:sldMkLst>
        <pc:spChg chg="mod">
          <ac:chgData name="Kelly Mooney" userId="S::kmooney@shpllc.com::253f4b7b-7322-49cb-b5f5-67748d91c656" providerId="AD" clId="Web-{5C6C55FA-121F-7B55-3D5A-8763A5CDA3A4}" dt="2025-02-25T16:25:34.824" v="1" actId="20577"/>
          <ac:spMkLst>
            <pc:docMk/>
            <pc:sldMk cId="392271311" sldId="754"/>
            <ac:spMk id="4" creationId="{00000000-0000-0000-0000-000000000000}"/>
          </ac:spMkLst>
        </pc:spChg>
      </pc:sldChg>
    </pc:docChg>
  </pc:docChgLst>
  <pc:docChgLst>
    <pc:chgData name="Kelly Mooney" userId="253f4b7b-7322-49cb-b5f5-67748d91c656" providerId="ADAL" clId="{7168677D-668F-4CBA-9156-738FE2B0EEE8}"/>
    <pc:docChg chg="custSel delSld modSld sldOrd">
      <pc:chgData name="Kelly Mooney" userId="253f4b7b-7322-49cb-b5f5-67748d91c656" providerId="ADAL" clId="{7168677D-668F-4CBA-9156-738FE2B0EEE8}" dt="2025-02-25T15:34:47.628" v="1348" actId="20577"/>
      <pc:docMkLst>
        <pc:docMk/>
      </pc:docMkLst>
      <pc:sldChg chg="del">
        <pc:chgData name="Kelly Mooney" userId="253f4b7b-7322-49cb-b5f5-67748d91c656" providerId="ADAL" clId="{7168677D-668F-4CBA-9156-738FE2B0EEE8}" dt="2025-02-25T14:52:22.405" v="474" actId="2696"/>
        <pc:sldMkLst>
          <pc:docMk/>
          <pc:sldMk cId="3635344610" sldId="678"/>
        </pc:sldMkLst>
      </pc:sldChg>
      <pc:sldChg chg="modSp mod">
        <pc:chgData name="Kelly Mooney" userId="253f4b7b-7322-49cb-b5f5-67748d91c656" providerId="ADAL" clId="{7168677D-668F-4CBA-9156-738FE2B0EEE8}" dt="2025-02-25T14:19:13.178" v="86" actId="20577"/>
        <pc:sldMkLst>
          <pc:docMk/>
          <pc:sldMk cId="2969423632" sldId="698"/>
        </pc:sldMkLst>
        <pc:spChg chg="mod">
          <ac:chgData name="Kelly Mooney" userId="253f4b7b-7322-49cb-b5f5-67748d91c656" providerId="ADAL" clId="{7168677D-668F-4CBA-9156-738FE2B0EEE8}" dt="2025-02-25T14:19:13.178" v="86" actId="20577"/>
          <ac:spMkLst>
            <pc:docMk/>
            <pc:sldMk cId="2969423632" sldId="698"/>
            <ac:spMk id="3" creationId="{00000000-0000-0000-0000-000000000000}"/>
          </ac:spMkLst>
        </pc:spChg>
      </pc:sldChg>
      <pc:sldChg chg="modSp mod">
        <pc:chgData name="Kelly Mooney" userId="253f4b7b-7322-49cb-b5f5-67748d91c656" providerId="ADAL" clId="{7168677D-668F-4CBA-9156-738FE2B0EEE8}" dt="2025-02-25T14:46:11.103" v="473" actId="20577"/>
        <pc:sldMkLst>
          <pc:docMk/>
          <pc:sldMk cId="3870879156" sldId="706"/>
        </pc:sldMkLst>
        <pc:spChg chg="mod">
          <ac:chgData name="Kelly Mooney" userId="253f4b7b-7322-49cb-b5f5-67748d91c656" providerId="ADAL" clId="{7168677D-668F-4CBA-9156-738FE2B0EEE8}" dt="2025-02-25T14:46:11.103" v="473" actId="20577"/>
          <ac:spMkLst>
            <pc:docMk/>
            <pc:sldMk cId="3870879156" sldId="706"/>
            <ac:spMk id="4" creationId="{00000000-0000-0000-0000-000000000000}"/>
          </ac:spMkLst>
        </pc:spChg>
      </pc:sldChg>
      <pc:sldChg chg="modSp mod">
        <pc:chgData name="Kelly Mooney" userId="253f4b7b-7322-49cb-b5f5-67748d91c656" providerId="ADAL" clId="{7168677D-668F-4CBA-9156-738FE2B0EEE8}" dt="2025-02-25T14:14:33.068" v="1" actId="114"/>
        <pc:sldMkLst>
          <pc:docMk/>
          <pc:sldMk cId="2654449394" sldId="746"/>
        </pc:sldMkLst>
        <pc:spChg chg="mod">
          <ac:chgData name="Kelly Mooney" userId="253f4b7b-7322-49cb-b5f5-67748d91c656" providerId="ADAL" clId="{7168677D-668F-4CBA-9156-738FE2B0EEE8}" dt="2025-02-25T14:14:33.068" v="1" actId="114"/>
          <ac:spMkLst>
            <pc:docMk/>
            <pc:sldMk cId="2654449394" sldId="746"/>
            <ac:spMk id="4" creationId="{00000000-0000-0000-0000-000000000000}"/>
          </ac:spMkLst>
        </pc:spChg>
      </pc:sldChg>
      <pc:sldChg chg="modSp mod">
        <pc:chgData name="Kelly Mooney" userId="253f4b7b-7322-49cb-b5f5-67748d91c656" providerId="ADAL" clId="{7168677D-668F-4CBA-9156-738FE2B0EEE8}" dt="2025-02-25T15:28:45.541" v="608" actId="6549"/>
        <pc:sldMkLst>
          <pc:docMk/>
          <pc:sldMk cId="315617633" sldId="750"/>
        </pc:sldMkLst>
        <pc:spChg chg="mod">
          <ac:chgData name="Kelly Mooney" userId="253f4b7b-7322-49cb-b5f5-67748d91c656" providerId="ADAL" clId="{7168677D-668F-4CBA-9156-738FE2B0EEE8}" dt="2025-02-25T15:27:42.541" v="484" actId="20577"/>
          <ac:spMkLst>
            <pc:docMk/>
            <pc:sldMk cId="315617633" sldId="750"/>
            <ac:spMk id="3" creationId="{00000000-0000-0000-0000-000000000000}"/>
          </ac:spMkLst>
        </pc:spChg>
        <pc:spChg chg="mod">
          <ac:chgData name="Kelly Mooney" userId="253f4b7b-7322-49cb-b5f5-67748d91c656" providerId="ADAL" clId="{7168677D-668F-4CBA-9156-738FE2B0EEE8}" dt="2025-02-25T15:28:45.541" v="608" actId="6549"/>
          <ac:spMkLst>
            <pc:docMk/>
            <pc:sldMk cId="315617633" sldId="750"/>
            <ac:spMk id="4" creationId="{00000000-0000-0000-0000-000000000000}"/>
          </ac:spMkLst>
        </pc:spChg>
      </pc:sldChg>
      <pc:sldChg chg="del">
        <pc:chgData name="Kelly Mooney" userId="253f4b7b-7322-49cb-b5f5-67748d91c656" providerId="ADAL" clId="{7168677D-668F-4CBA-9156-738FE2B0EEE8}" dt="2025-02-25T15:27:11.875" v="477" actId="2696"/>
        <pc:sldMkLst>
          <pc:docMk/>
          <pc:sldMk cId="3685006632" sldId="752"/>
        </pc:sldMkLst>
      </pc:sldChg>
      <pc:sldChg chg="modSp mod">
        <pc:chgData name="Kelly Mooney" userId="253f4b7b-7322-49cb-b5f5-67748d91c656" providerId="ADAL" clId="{7168677D-668F-4CBA-9156-738FE2B0EEE8}" dt="2025-02-25T14:24:20.646" v="144" actId="20577"/>
        <pc:sldMkLst>
          <pc:docMk/>
          <pc:sldMk cId="3175693080" sldId="753"/>
        </pc:sldMkLst>
        <pc:spChg chg="mod">
          <ac:chgData name="Kelly Mooney" userId="253f4b7b-7322-49cb-b5f5-67748d91c656" providerId="ADAL" clId="{7168677D-668F-4CBA-9156-738FE2B0EEE8}" dt="2025-02-25T14:24:20.646" v="144" actId="20577"/>
          <ac:spMkLst>
            <pc:docMk/>
            <pc:sldMk cId="3175693080" sldId="753"/>
            <ac:spMk id="2" creationId="{00000000-0000-0000-0000-000000000000}"/>
          </ac:spMkLst>
        </pc:spChg>
      </pc:sldChg>
      <pc:sldChg chg="modSp mod">
        <pc:chgData name="Kelly Mooney" userId="253f4b7b-7322-49cb-b5f5-67748d91c656" providerId="ADAL" clId="{7168677D-668F-4CBA-9156-738FE2B0EEE8}" dt="2025-02-25T15:34:47.628" v="1348" actId="20577"/>
        <pc:sldMkLst>
          <pc:docMk/>
          <pc:sldMk cId="392271311" sldId="754"/>
        </pc:sldMkLst>
        <pc:spChg chg="mod">
          <ac:chgData name="Kelly Mooney" userId="253f4b7b-7322-49cb-b5f5-67748d91c656" providerId="ADAL" clId="{7168677D-668F-4CBA-9156-738FE2B0EEE8}" dt="2025-02-25T15:29:04.869" v="649" actId="20577"/>
          <ac:spMkLst>
            <pc:docMk/>
            <pc:sldMk cId="392271311" sldId="754"/>
            <ac:spMk id="3" creationId="{00000000-0000-0000-0000-000000000000}"/>
          </ac:spMkLst>
        </pc:spChg>
        <pc:spChg chg="mod">
          <ac:chgData name="Kelly Mooney" userId="253f4b7b-7322-49cb-b5f5-67748d91c656" providerId="ADAL" clId="{7168677D-668F-4CBA-9156-738FE2B0EEE8}" dt="2025-02-25T15:34:47.628" v="1348" actId="20577"/>
          <ac:spMkLst>
            <pc:docMk/>
            <pc:sldMk cId="392271311" sldId="754"/>
            <ac:spMk id="4" creationId="{00000000-0000-0000-0000-000000000000}"/>
          </ac:spMkLst>
        </pc:spChg>
      </pc:sldChg>
      <pc:sldChg chg="ord">
        <pc:chgData name="Kelly Mooney" userId="253f4b7b-7322-49cb-b5f5-67748d91c656" providerId="ADAL" clId="{7168677D-668F-4CBA-9156-738FE2B0EEE8}" dt="2025-02-25T15:26:58.806" v="476"/>
        <pc:sldMkLst>
          <pc:docMk/>
          <pc:sldMk cId="2080303218" sldId="755"/>
        </pc:sldMkLst>
      </pc:sldChg>
    </pc:docChg>
  </pc:docChgLst>
  <pc:docChgLst>
    <pc:chgData name="Kelly Mooney" userId="S::kmooney@shpllc.com::253f4b7b-7322-49cb-b5f5-67748d91c656" providerId="AD" clId="Web-{52ACE1D8-7884-4B39-E96B-79F2F0D61EA4}"/>
    <pc:docChg chg="addSld modSld">
      <pc:chgData name="Kelly Mooney" userId="S::kmooney@shpllc.com::253f4b7b-7322-49cb-b5f5-67748d91c656" providerId="AD" clId="Web-{52ACE1D8-7884-4B39-E96B-79F2F0D61EA4}" dt="2025-02-25T12:42:03.311" v="373" actId="20577"/>
      <pc:docMkLst>
        <pc:docMk/>
      </pc:docMkLst>
      <pc:sldChg chg="modSp add">
        <pc:chgData name="Kelly Mooney" userId="S::kmooney@shpllc.com::253f4b7b-7322-49cb-b5f5-67748d91c656" providerId="AD" clId="Web-{52ACE1D8-7884-4B39-E96B-79F2F0D61EA4}" dt="2025-02-25T12:29:19.033" v="18" actId="20577"/>
        <pc:sldMkLst>
          <pc:docMk/>
          <pc:sldMk cId="3635344610" sldId="678"/>
        </pc:sldMkLst>
        <pc:spChg chg="mod">
          <ac:chgData name="Kelly Mooney" userId="S::kmooney@shpllc.com::253f4b7b-7322-49cb-b5f5-67748d91c656" providerId="AD" clId="Web-{52ACE1D8-7884-4B39-E96B-79F2F0D61EA4}" dt="2025-02-25T12:29:19.033" v="18" actId="20577"/>
          <ac:spMkLst>
            <pc:docMk/>
            <pc:sldMk cId="3635344610" sldId="678"/>
            <ac:spMk id="3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33:46.804" v="128" actId="20577"/>
        <pc:sldMkLst>
          <pc:docMk/>
          <pc:sldMk cId="2969423632" sldId="698"/>
        </pc:sldMkLst>
        <pc:spChg chg="mod">
          <ac:chgData name="Kelly Mooney" userId="S::kmooney@shpllc.com::253f4b7b-7322-49cb-b5f5-67748d91c656" providerId="AD" clId="Web-{52ACE1D8-7884-4B39-E96B-79F2F0D61EA4}" dt="2025-02-25T12:33:46.804" v="128" actId="20577"/>
          <ac:spMkLst>
            <pc:docMk/>
            <pc:sldMk cId="2969423632" sldId="698"/>
            <ac:spMk id="3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37:33.995" v="185" actId="20577"/>
        <pc:sldMkLst>
          <pc:docMk/>
          <pc:sldMk cId="3870879156" sldId="706"/>
        </pc:sldMkLst>
        <pc:spChg chg="mod">
          <ac:chgData name="Kelly Mooney" userId="S::kmooney@shpllc.com::253f4b7b-7322-49cb-b5f5-67748d91c656" providerId="AD" clId="Web-{52ACE1D8-7884-4B39-E96B-79F2F0D61EA4}" dt="2025-02-25T12:37:33.995" v="185" actId="20577"/>
          <ac:spMkLst>
            <pc:docMk/>
            <pc:sldMk cId="3870879156" sldId="706"/>
            <ac:spMk id="4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28:28.782" v="16" actId="20577"/>
        <pc:sldMkLst>
          <pc:docMk/>
          <pc:sldMk cId="2354505840" sldId="745"/>
        </pc:sldMkLst>
        <pc:spChg chg="mod">
          <ac:chgData name="Kelly Mooney" userId="S::kmooney@shpllc.com::253f4b7b-7322-49cb-b5f5-67748d91c656" providerId="AD" clId="Web-{52ACE1D8-7884-4B39-E96B-79F2F0D61EA4}" dt="2025-02-25T12:28:28.782" v="16" actId="20577"/>
          <ac:spMkLst>
            <pc:docMk/>
            <pc:sldMk cId="2354505840" sldId="745"/>
            <ac:spMk id="4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39:16.121" v="256" actId="20577"/>
        <pc:sldMkLst>
          <pc:docMk/>
          <pc:sldMk cId="2654449394" sldId="746"/>
        </pc:sldMkLst>
        <pc:spChg chg="mod">
          <ac:chgData name="Kelly Mooney" userId="S::kmooney@shpllc.com::253f4b7b-7322-49cb-b5f5-67748d91c656" providerId="AD" clId="Web-{52ACE1D8-7884-4B39-E96B-79F2F0D61EA4}" dt="2025-02-25T12:39:16.121" v="256" actId="20577"/>
          <ac:spMkLst>
            <pc:docMk/>
            <pc:sldMk cId="2654449394" sldId="746"/>
            <ac:spMk id="4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42:03.311" v="373" actId="20577"/>
        <pc:sldMkLst>
          <pc:docMk/>
          <pc:sldMk cId="315617633" sldId="750"/>
        </pc:sldMkLst>
        <pc:spChg chg="mod">
          <ac:chgData name="Kelly Mooney" userId="S::kmooney@shpllc.com::253f4b7b-7322-49cb-b5f5-67748d91c656" providerId="AD" clId="Web-{52ACE1D8-7884-4B39-E96B-79F2F0D61EA4}" dt="2025-02-25T12:42:03.311" v="373" actId="20577"/>
          <ac:spMkLst>
            <pc:docMk/>
            <pc:sldMk cId="315617633" sldId="750"/>
            <ac:spMk id="4" creationId="{00000000-0000-0000-0000-000000000000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24:54.873" v="3" actId="20577"/>
        <pc:sldMkLst>
          <pc:docMk/>
          <pc:sldMk cId="2046757515" sldId="751"/>
        </pc:sldMkLst>
        <pc:spChg chg="mod">
          <ac:chgData name="Kelly Mooney" userId="S::kmooney@shpllc.com::253f4b7b-7322-49cb-b5f5-67748d91c656" providerId="AD" clId="Web-{52ACE1D8-7884-4B39-E96B-79F2F0D61EA4}" dt="2025-02-25T12:24:54.873" v="3" actId="20577"/>
          <ac:spMkLst>
            <pc:docMk/>
            <pc:sldMk cId="2046757515" sldId="751"/>
            <ac:spMk id="2" creationId="{ABE07B59-0492-40D7-8FC4-5FE3396734A7}"/>
          </ac:spMkLst>
        </pc:spChg>
      </pc:sldChg>
      <pc:sldChg chg="modSp">
        <pc:chgData name="Kelly Mooney" userId="S::kmooney@shpllc.com::253f4b7b-7322-49cb-b5f5-67748d91c656" providerId="AD" clId="Web-{52ACE1D8-7884-4B39-E96B-79F2F0D61EA4}" dt="2025-02-25T12:41:14.388" v="336" actId="20577"/>
        <pc:sldMkLst>
          <pc:docMk/>
          <pc:sldMk cId="392271311" sldId="754"/>
        </pc:sldMkLst>
        <pc:spChg chg="mod">
          <ac:chgData name="Kelly Mooney" userId="S::kmooney@shpllc.com::253f4b7b-7322-49cb-b5f5-67748d91c656" providerId="AD" clId="Web-{52ACE1D8-7884-4B39-E96B-79F2F0D61EA4}" dt="2025-02-25T12:41:14.388" v="336" actId="20577"/>
          <ac:spMkLst>
            <pc:docMk/>
            <pc:sldMk cId="392271311" sldId="754"/>
            <ac:spMk id="4" creationId="{00000000-0000-0000-0000-000000000000}"/>
          </ac:spMkLst>
        </pc:spChg>
      </pc:sldChg>
    </pc:docChg>
  </pc:docChgLst>
  <pc:docChgLst>
    <pc:chgData name="Mike Scribner" userId="S::mscribner@shpllc.com::dccf72e0-e85a-4adb-9e4b-f995321596b1" providerId="AD" clId="Web-{638D74AD-16FF-2C51-818B-A47AA8DEC032}"/>
    <pc:docChg chg="modSld">
      <pc:chgData name="Mike Scribner" userId="S::mscribner@shpllc.com::dccf72e0-e85a-4adb-9e4b-f995321596b1" providerId="AD" clId="Web-{638D74AD-16FF-2C51-818B-A47AA8DEC032}" dt="2025-02-25T16:26:38.372" v="7" actId="20577"/>
      <pc:docMkLst>
        <pc:docMk/>
      </pc:docMkLst>
      <pc:sldChg chg="modSp">
        <pc:chgData name="Mike Scribner" userId="S::mscribner@shpllc.com::dccf72e0-e85a-4adb-9e4b-f995321596b1" providerId="AD" clId="Web-{638D74AD-16FF-2C51-818B-A47AA8DEC032}" dt="2025-02-25T16:26:38.372" v="7" actId="20577"/>
        <pc:sldMkLst>
          <pc:docMk/>
          <pc:sldMk cId="2354505840" sldId="745"/>
        </pc:sldMkLst>
        <pc:spChg chg="mod">
          <ac:chgData name="Mike Scribner" userId="S::mscribner@shpllc.com::dccf72e0-e85a-4adb-9e4b-f995321596b1" providerId="AD" clId="Web-{638D74AD-16FF-2C51-818B-A47AA8DEC032}" dt="2025-02-25T16:26:38.372" v="7" actId="20577"/>
          <ac:spMkLst>
            <pc:docMk/>
            <pc:sldMk cId="2354505840" sldId="74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BABFA-1411-43FB-889F-80B32532759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69FE8-5791-4588-B8F4-0682D05F3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98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069098"/>
            <a:ext cx="9144000" cy="1017134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8307"/>
            <a:ext cx="9144000" cy="1326668"/>
          </a:xfrm>
        </p:spPr>
        <p:txBody>
          <a:bodyPr/>
          <a:lstStyle>
            <a:lvl1pPr marL="0" indent="0" algn="ctr">
              <a:buNone/>
              <a:defRPr sz="24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Name, Speaker Title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75" y="6048259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55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1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C1EDA442-156E-4E7F-B13F-61A30A151DE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38700" y="1529828"/>
            <a:ext cx="2514600" cy="2325144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5DA2DB44-BC59-4C0D-B6BA-D0618B6891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5300" y="1529828"/>
            <a:ext cx="2514600" cy="2325144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794320A-928B-49B7-B0F6-514D2665841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2100" y="1529828"/>
            <a:ext cx="2514600" cy="2325144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5" name="Picture 14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43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5DA2DB44-BC59-4C0D-B6BA-D0618B6891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5450" y="481903"/>
            <a:ext cx="5483754" cy="5070595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5" name="Picture 14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312966" y="481903"/>
            <a:ext cx="5396434" cy="1018552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 Heading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312966" y="1797913"/>
            <a:ext cx="5396434" cy="3754586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12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5DA2DB44-BC59-4C0D-B6BA-D0618B6891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69306" y="481903"/>
            <a:ext cx="5483754" cy="5070595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5" name="Picture 14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14661" y="481903"/>
            <a:ext cx="5396434" cy="1018552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 Heading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14661" y="1797913"/>
            <a:ext cx="5396434" cy="3754586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6023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5DA2DB44-BC59-4C0D-B6BA-D0618B6891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32103" y="1673630"/>
            <a:ext cx="4084319" cy="2313940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84D11FC-9EA1-4EA8-A49E-0279A98E3E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407" y="1500455"/>
            <a:ext cx="4393712" cy="351739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5" name="Picture 14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14661" y="481903"/>
            <a:ext cx="5396434" cy="1018552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 Heading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14661" y="1797913"/>
            <a:ext cx="5396434" cy="3754586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2237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1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5E6ACAB-C341-4F22-B4CC-C99801714F1D}"/>
              </a:ext>
            </a:extLst>
          </p:cNvPr>
          <p:cNvSpPr/>
          <p:nvPr userDrawn="1"/>
        </p:nvSpPr>
        <p:spPr>
          <a:xfrm>
            <a:off x="0" y="-22783"/>
            <a:ext cx="12192000" cy="54837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069098"/>
            <a:ext cx="9144000" cy="101713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8307"/>
            <a:ext cx="9144000" cy="132666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Name, Speaker Title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085CADB1-C9FF-48EF-BF24-959E292AA09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5545660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59439"/>
            <a:ext cx="9144000" cy="101713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068648"/>
            <a:ext cx="9144000" cy="132666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Name, Speaker Title</a:t>
            </a:r>
          </a:p>
        </p:txBody>
      </p:sp>
    </p:spTree>
    <p:extLst>
      <p:ext uri="{BB962C8B-B14F-4D97-AF65-F5344CB8AC3E}">
        <p14:creationId xmlns:p14="http://schemas.microsoft.com/office/powerpoint/2010/main" val="106356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950037"/>
            <a:ext cx="9144000" cy="1017134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059246"/>
            <a:ext cx="9144000" cy="1326668"/>
          </a:xfrm>
        </p:spPr>
        <p:txBody>
          <a:bodyPr/>
          <a:lstStyle>
            <a:lvl1pPr marL="0" indent="0" algn="ctr">
              <a:buNone/>
              <a:defRPr sz="24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Name, Speaker Title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085CADB1-C9FF-48EF-BF24-959E292AA09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2492829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74279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085CADB1-C9FF-48EF-BF24-959E292AA09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106886" cy="5849957"/>
          </a:xfrm>
          <a:pattFill prst="lgGrid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Drag and drop your picture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55229" y="1315839"/>
            <a:ext cx="5366658" cy="1746453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55228" y="3391507"/>
            <a:ext cx="5366659" cy="656380"/>
          </a:xfrm>
        </p:spPr>
        <p:txBody>
          <a:bodyPr/>
          <a:lstStyle>
            <a:lvl1pPr marL="0" indent="0" algn="ctr">
              <a:buNone/>
              <a:defRPr sz="24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Name, Speaker Title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3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Page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3" name="Picture 12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5" name="Picture 14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5E6ACAB-C341-4F22-B4CC-C99801714F1D}"/>
              </a:ext>
            </a:extLst>
          </p:cNvPr>
          <p:cNvSpPr/>
          <p:nvPr userDrawn="1"/>
        </p:nvSpPr>
        <p:spPr>
          <a:xfrm>
            <a:off x="0" y="-22783"/>
            <a:ext cx="12192000" cy="54837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Page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3" name="Picture 12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5" name="Picture 14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6" name="Picture 15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2" name="Picture 11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5" name="Picture 14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61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5849957"/>
            <a:ext cx="12192000" cy="672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9397389" y="5552499"/>
            <a:ext cx="2093206" cy="122287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29" y="5712245"/>
            <a:ext cx="1784028" cy="94745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020991" y="6047624"/>
            <a:ext cx="2573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shpllc.com | 912-691-5711 </a:t>
            </a:r>
          </a:p>
        </p:txBody>
      </p:sp>
      <p:pic>
        <p:nvPicPr>
          <p:cNvPr id="10" name="Picture 9"/>
          <p:cNvPicPr/>
          <p:nvPr userDrawn="1"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77" y="6047624"/>
            <a:ext cx="311045" cy="311045"/>
          </a:xfrm>
          <a:prstGeom prst="rect">
            <a:avLst/>
          </a:prstGeom>
        </p:spPr>
      </p:pic>
      <p:pic>
        <p:nvPicPr>
          <p:cNvPr id="11" name="Picture 10"/>
          <p:cNvPicPr/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23" y="6047624"/>
            <a:ext cx="311045" cy="311045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83" y="6048259"/>
            <a:ext cx="311045" cy="311045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63" y="6047624"/>
            <a:ext cx="311045" cy="31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E55E-8F58-4779-A2BA-2C3674DF3649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B898-7ABB-41FD-8433-8D2218E0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0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1" r:id="rId2"/>
    <p:sldLayoutId id="2147483683" r:id="rId3"/>
    <p:sldLayoutId id="2147483661" r:id="rId4"/>
    <p:sldLayoutId id="2147483673" r:id="rId5"/>
    <p:sldLayoutId id="2147483662" r:id="rId6"/>
    <p:sldLayoutId id="2147483682" r:id="rId7"/>
    <p:sldLayoutId id="2147483664" r:id="rId8"/>
    <p:sldLayoutId id="2147483666" r:id="rId9"/>
    <p:sldLayoutId id="2147483667" r:id="rId10"/>
    <p:sldLayoutId id="2147483676" r:id="rId11"/>
    <p:sldLayoutId id="2147483677" r:id="rId12"/>
    <p:sldLayoutId id="2147483679" r:id="rId13"/>
    <p:sldLayoutId id="214748368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7B59-0492-40D7-8FC4-5FE339673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4044"/>
            <a:ext cx="12192000" cy="1576471"/>
          </a:xfrm>
        </p:spPr>
        <p:txBody>
          <a:bodyPr>
            <a:normAutofit fontScale="90000"/>
          </a:bodyPr>
          <a:lstStyle/>
          <a:p>
            <a:r>
              <a:rPr lang="en-US"/>
              <a:t>Welcome to SHP's Georgia Market &amp; </a:t>
            </a:r>
            <a:br>
              <a:rPr lang="en-US"/>
            </a:br>
            <a:r>
              <a:rPr lang="en-US"/>
              <a:t>Legislative </a:t>
            </a:r>
            <a:r>
              <a:rPr lang="en-US" sz="6000"/>
              <a:t>Updates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BDD3D6-4790-4ADA-B5F7-985170F1A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20516"/>
            <a:ext cx="12192000" cy="4090737"/>
          </a:xfrm>
        </p:spPr>
        <p:txBody>
          <a:bodyPr>
            <a:normAutofit/>
          </a:bodyPr>
          <a:lstStyle/>
          <a:p>
            <a:r>
              <a:rPr lang="en-US" sz="3600"/>
              <a:t>We will begin shortly. </a:t>
            </a:r>
          </a:p>
          <a:p>
            <a:endParaRPr lang="en-US"/>
          </a:p>
          <a:p>
            <a:r>
              <a:rPr lang="en-US"/>
              <a:t>Ask a question at any time during the presentation in the chat box. </a:t>
            </a:r>
          </a:p>
          <a:p>
            <a:r>
              <a:rPr lang="en-US"/>
              <a:t>Or, if you wish to be unmuted, please raise your hand and a moderator will enable your microphone.</a:t>
            </a:r>
          </a:p>
          <a:p>
            <a:endParaRPr lang="en-US"/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Please note: This webinar will be recorded.</a:t>
            </a:r>
          </a:p>
        </p:txBody>
      </p:sp>
    </p:spTree>
    <p:extLst>
      <p:ext uri="{BB962C8B-B14F-4D97-AF65-F5344CB8AC3E}">
        <p14:creationId xmlns:p14="http://schemas.microsoft.com/office/powerpoint/2010/main" val="2046757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/>
          </a:bodyPr>
          <a:lstStyle/>
          <a:p>
            <a:r>
              <a:rPr lang="en-US"/>
              <a:t>Payor Transparency</a:t>
            </a:r>
          </a:p>
        </p:txBody>
      </p:sp>
    </p:spTree>
    <p:extLst>
      <p:ext uri="{BB962C8B-B14F-4D97-AF65-F5344CB8AC3E}">
        <p14:creationId xmlns:p14="http://schemas.microsoft.com/office/powerpoint/2010/main" val="41370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25" y="0"/>
            <a:ext cx="10560006" cy="1018552"/>
          </a:xfrm>
        </p:spPr>
        <p:txBody>
          <a:bodyPr>
            <a:normAutofit/>
          </a:bodyPr>
          <a:lstStyle/>
          <a:p>
            <a:r>
              <a:rPr lang="en-US" sz="3000" b="1"/>
              <a:t>Payor Transparency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25" y="828052"/>
            <a:ext cx="12192001" cy="5194617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r>
              <a:rPr lang="en-US" sz="3200"/>
              <a:t>Data available at CPT code/DRG code by carrier by provider from payer transparency files.</a:t>
            </a:r>
            <a:endParaRPr lang="en-US" sz="3200">
              <a:ea typeface="Calibri"/>
              <a:cs typeface="Calibri"/>
            </a:endParaRPr>
          </a:p>
          <a:p>
            <a:pPr>
              <a:buClr>
                <a:srgbClr val="2E75B6"/>
              </a:buClr>
            </a:pPr>
            <a:r>
              <a:rPr lang="en-US" sz="3200"/>
              <a:t>Publicly available data now that avoids having to obtain anecdotal information.</a:t>
            </a:r>
          </a:p>
          <a:p>
            <a:pPr>
              <a:buClr>
                <a:srgbClr val="2E75B6"/>
              </a:buClr>
            </a:pPr>
            <a:r>
              <a:rPr lang="en-US" sz="3200"/>
              <a:t>Critical component of negotiation/market analysis/vetting new market payers.</a:t>
            </a:r>
            <a:endParaRPr lang="en-US" sz="3200">
              <a:ea typeface="Calibri"/>
              <a:cs typeface="Calibri"/>
            </a:endParaRPr>
          </a:p>
          <a:p>
            <a:pPr>
              <a:buClr>
                <a:srgbClr val="2E75B6"/>
              </a:buClr>
            </a:pPr>
            <a:endParaRPr lang="en-US" sz="3200">
              <a:ea typeface="Calibri"/>
              <a:cs typeface="Calibri"/>
            </a:endParaRPr>
          </a:p>
          <a:p>
            <a:pPr marL="1371600" lvl="3" indent="0">
              <a:buClr>
                <a:srgbClr val="5B9BD5">
                  <a:lumMod val="75000"/>
                </a:srgbClr>
              </a:buClr>
              <a:buNone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54505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/>
          </a:bodyPr>
          <a:lstStyle/>
          <a:p>
            <a:r>
              <a:rPr lang="en-US"/>
              <a:t>New Georgia Healthcare Trends</a:t>
            </a:r>
          </a:p>
        </p:txBody>
      </p:sp>
    </p:spTree>
    <p:extLst>
      <p:ext uri="{BB962C8B-B14F-4D97-AF65-F5344CB8AC3E}">
        <p14:creationId xmlns:p14="http://schemas.microsoft.com/office/powerpoint/2010/main" val="3175693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25" y="0"/>
            <a:ext cx="10560006" cy="1018552"/>
          </a:xfrm>
        </p:spPr>
        <p:txBody>
          <a:bodyPr>
            <a:normAutofit/>
          </a:bodyPr>
          <a:lstStyle/>
          <a:p>
            <a:r>
              <a:rPr lang="en-US" sz="3000" b="1"/>
              <a:t>Market Trends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25" y="1018552"/>
            <a:ext cx="12192001" cy="5194617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r>
              <a:rPr lang="en-US"/>
              <a:t>Fee for Service/Fee for Value Partnerships</a:t>
            </a:r>
          </a:p>
          <a:p>
            <a:pPr lvl="1"/>
            <a:r>
              <a:rPr lang="en-US"/>
              <a:t>Single-Specialty Supergroup Development (with or without PE)</a:t>
            </a:r>
          </a:p>
          <a:p>
            <a:pPr lvl="1"/>
            <a:r>
              <a:rPr lang="en-US"/>
              <a:t>National Healthcare Groups (i.e. Privia)</a:t>
            </a:r>
          </a:p>
          <a:p>
            <a:pPr lvl="1"/>
            <a:r>
              <a:rPr lang="en-US"/>
              <a:t>Value Based Enablement Firms- Both as a service and as practice owners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Private Equity Investment</a:t>
            </a:r>
          </a:p>
          <a:p>
            <a:pPr lvl="1"/>
            <a:r>
              <a:rPr lang="en-US"/>
              <a:t>MSO Development</a:t>
            </a:r>
          </a:p>
          <a:p>
            <a:pPr lvl="1"/>
            <a:r>
              <a:rPr lang="en-US"/>
              <a:t>Vendor vs Owner Role</a:t>
            </a:r>
          </a:p>
          <a:p>
            <a:r>
              <a:rPr lang="en-US"/>
              <a:t>Health System Growth</a:t>
            </a:r>
          </a:p>
          <a:p>
            <a:pPr lvl="1"/>
            <a:r>
              <a:rPr lang="en-US"/>
              <a:t>Race across Georgia to build their own statewide networks </a:t>
            </a:r>
          </a:p>
          <a:p>
            <a:pPr lvl="2">
              <a:buClr>
                <a:srgbClr val="2E75B6"/>
              </a:buClr>
              <a:buFont typeface="Courier New" panose="020B0604020202020204" pitchFamily="34" charset="0"/>
              <a:buChar char="o"/>
            </a:pPr>
            <a:r>
              <a:rPr lang="en-US">
                <a:ea typeface="Calibri" panose="020F0502020204030204"/>
                <a:cs typeface="Calibri" panose="020F0502020204030204"/>
              </a:rPr>
              <a:t>Pre-build for State Health bid in '26 or '27.</a:t>
            </a:r>
          </a:p>
          <a:p>
            <a:pPr lvl="2">
              <a:buClr>
                <a:srgbClr val="2E75B6"/>
              </a:buClr>
              <a:buFont typeface="Courier New" panose="020B0604020202020204" pitchFamily="34" charset="0"/>
              <a:buChar char="o"/>
            </a:pPr>
            <a:r>
              <a:rPr lang="en-US">
                <a:ea typeface="Calibri" panose="020F0502020204030204"/>
                <a:cs typeface="Calibri" panose="020F0502020204030204"/>
              </a:rPr>
              <a:t>Support of hospital acquisitions/potential acquisitions.</a:t>
            </a:r>
          </a:p>
          <a:p>
            <a:pPr>
              <a:buClr>
                <a:srgbClr val="2E75B6"/>
              </a:buClr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5617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56" y="-118753"/>
            <a:ext cx="10560006" cy="1018552"/>
          </a:xfrm>
        </p:spPr>
        <p:txBody>
          <a:bodyPr>
            <a:normAutofit/>
          </a:bodyPr>
          <a:lstStyle/>
          <a:p>
            <a:r>
              <a:rPr lang="en-US" sz="3000" b="1"/>
              <a:t>Potential Benefits/Pitfalls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1556" y="612812"/>
            <a:ext cx="12192001" cy="5194617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r>
              <a:rPr lang="en-US"/>
              <a:t>Potential for increased revenue and value-based dollars are the key to many of these market trends.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/>
              <a:t>Can also reduce administrative cost/burdens in MSO models.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Potential pitfalls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>
                <a:ea typeface="Calibri"/>
                <a:cs typeface="Calibri"/>
              </a:rPr>
              <a:t>Small Fee for Value plays precluding practice from larger ACO/other VBC opportunities.</a:t>
            </a:r>
            <a:endParaRPr lang="en-US"/>
          </a:p>
          <a:p>
            <a:pPr lvl="1">
              <a:buClr>
                <a:srgbClr val="2E75B6"/>
              </a:buClr>
            </a:pPr>
            <a:r>
              <a:rPr lang="en-US">
                <a:ea typeface="Calibri"/>
                <a:cs typeface="Calibri"/>
              </a:rPr>
              <a:t>Network changes/change in strategy for health system networks leaving rural practices out in the cold needing to re-establish contracting portfolio with little leverage. </a:t>
            </a:r>
          </a:p>
          <a:p>
            <a:pPr lvl="1"/>
            <a:r>
              <a:rPr lang="en-US"/>
              <a:t>Non-Compete Clauses that may preclude establishing any other relationships contractual period.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SHP can assist in evaluating those opportunities</a:t>
            </a:r>
            <a:endParaRPr lang="en-US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/>
              <a:t>Vetting vendors</a:t>
            </a:r>
            <a:endParaRPr lang="en-US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/>
              <a:t>Modeling impacts</a:t>
            </a:r>
            <a:endParaRPr lang="en-US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>
                <a:ea typeface="Calibri"/>
                <a:cs typeface="Calibri"/>
              </a:rPr>
              <a:t>Providing alternative contracting mechanisms</a:t>
            </a: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271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3" b="13213"/>
          <a:stretch/>
        </p:blipFill>
        <p:spPr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98171"/>
            <a:ext cx="12192000" cy="2122715"/>
          </a:xfrm>
          <a:prstGeom prst="rect">
            <a:avLst/>
          </a:prstGeom>
          <a:solidFill>
            <a:srgbClr val="2E75B6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250961"/>
            <a:ext cx="9144000" cy="1017134"/>
          </a:xfrm>
        </p:spPr>
        <p:txBody>
          <a:bodyPr>
            <a:normAutofit fontScale="90000"/>
          </a:bodyPr>
          <a:lstStyle/>
          <a:p>
            <a:br>
              <a:rPr lang="en-US" sz="6600"/>
            </a:br>
            <a:br>
              <a:rPr lang="en-US" sz="6600"/>
            </a:br>
            <a:br>
              <a:rPr lang="en-US" sz="6600"/>
            </a:br>
            <a:br>
              <a:rPr lang="en-US" sz="6600"/>
            </a:br>
            <a:br>
              <a:rPr lang="en-US" sz="6600"/>
            </a:br>
            <a:br>
              <a:rPr lang="en-US" sz="6600"/>
            </a:br>
            <a:br>
              <a:rPr lang="en-US" sz="6600"/>
            </a:br>
            <a:br>
              <a:rPr lang="en-US" sz="6600"/>
            </a:br>
            <a:r>
              <a:rPr lang="en-US" sz="6600"/>
              <a:t>Wrap Up &amp; Questions</a:t>
            </a:r>
            <a:br>
              <a:rPr lang="en-US" sz="6600"/>
            </a:br>
            <a:endParaRPr lang="en-US" sz="6600"/>
          </a:p>
        </p:txBody>
      </p:sp>
    </p:spTree>
    <p:extLst>
      <p:ext uri="{BB962C8B-B14F-4D97-AF65-F5344CB8AC3E}">
        <p14:creationId xmlns:p14="http://schemas.microsoft.com/office/powerpoint/2010/main" val="195600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/>
          </a:bodyPr>
          <a:lstStyle/>
          <a:p>
            <a:r>
              <a:rPr lang="en-US"/>
              <a:t>Legislative Updates</a:t>
            </a:r>
          </a:p>
        </p:txBody>
      </p:sp>
    </p:spTree>
    <p:extLst>
      <p:ext uri="{BB962C8B-B14F-4D97-AF65-F5344CB8AC3E}">
        <p14:creationId xmlns:p14="http://schemas.microsoft.com/office/powerpoint/2010/main" val="208030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Georgia Market Updates</a:t>
            </a:r>
          </a:p>
        </p:txBody>
      </p:sp>
    </p:spTree>
    <p:extLst>
      <p:ext uri="{BB962C8B-B14F-4D97-AF65-F5344CB8AC3E}">
        <p14:creationId xmlns:p14="http://schemas.microsoft.com/office/powerpoint/2010/main" val="424833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/>
          </a:bodyPr>
          <a:lstStyle/>
          <a:p>
            <a:r>
              <a:rPr lang="en-US"/>
              <a:t>Medicaid Update</a:t>
            </a:r>
          </a:p>
        </p:txBody>
      </p:sp>
    </p:spTree>
    <p:extLst>
      <p:ext uri="{BB962C8B-B14F-4D97-AF65-F5344CB8AC3E}">
        <p14:creationId xmlns:p14="http://schemas.microsoft.com/office/powerpoint/2010/main" val="116494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25" y="0"/>
            <a:ext cx="10560006" cy="1018552"/>
          </a:xfrm>
        </p:spPr>
        <p:txBody>
          <a:bodyPr>
            <a:normAutofit/>
          </a:bodyPr>
          <a:lstStyle/>
          <a:p>
            <a:r>
              <a:rPr lang="en-US" sz="3000" b="1"/>
              <a:t>Medicaid Update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25" y="1018552"/>
            <a:ext cx="12192001" cy="5194617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r>
              <a:rPr lang="en-US"/>
              <a:t>Reprocurement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/>
              <a:t>Awards:</a:t>
            </a:r>
          </a:p>
          <a:p>
            <a:pPr lvl="2">
              <a:buClr>
                <a:srgbClr val="2E75B6"/>
              </a:buClr>
              <a:buFont typeface="Wingdings" panose="020B0604020202020204" pitchFamily="34" charset="0"/>
              <a:buChar char="§"/>
            </a:pPr>
            <a:r>
              <a:rPr lang="en-US"/>
              <a:t>Notice of Intent to Award (NOIA) announced on Monday 12/2/2024</a:t>
            </a:r>
            <a:endParaRPr lang="en-US">
              <a:ea typeface="Calibri"/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Awarded: Caresource, UHC, Humana, Molina</a:t>
            </a:r>
            <a:endParaRPr lang="en-US">
              <a:ea typeface="Calibri"/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Not awarded: Amerigroup, PSHP, Aetna, AmeriHealth, Kaiser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/>
              <a:t>Timeline Current CMO contracts renewed through June 30, 2026 with new contracts projected for July 1, 2026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/>
              <a:t>Dispute Period</a:t>
            </a:r>
            <a:endParaRPr lang="en-US">
              <a:ea typeface="Calibri"/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PSHP filed a second supplemental protest on 2/17/2025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Value Based Care projected to be a significant component of new contracts.</a:t>
            </a:r>
            <a:endParaRPr lang="en-US">
              <a:ea typeface="Calibri"/>
              <a:cs typeface="Calibri"/>
            </a:endParaRPr>
          </a:p>
          <a:p>
            <a:pPr>
              <a:buClr>
                <a:srgbClr val="2E75B6"/>
              </a:buClr>
            </a:pPr>
            <a:r>
              <a:rPr lang="en-US" b="1" i="1">
                <a:ea typeface="Calibri"/>
                <a:cs typeface="Calibri"/>
              </a:rPr>
              <a:t>Uncertainty over Medicaid Expansion/Continued enrollment based on federal legislation.</a:t>
            </a:r>
          </a:p>
          <a:p>
            <a:pPr>
              <a:buClr>
                <a:srgbClr val="2E75B6"/>
              </a:buClr>
            </a:pPr>
            <a:endParaRPr lang="en-US">
              <a:ea typeface="Calibri"/>
              <a:cs typeface="Calibri"/>
            </a:endParaRPr>
          </a:p>
          <a:p>
            <a:pPr marL="457200" lvl="1" indent="0">
              <a:buNone/>
            </a:pPr>
            <a:endParaRPr lang="en-US">
              <a:ea typeface="Calibri"/>
              <a:cs typeface="Calibri"/>
            </a:endParaRPr>
          </a:p>
          <a:p>
            <a:pPr lvl="3"/>
            <a:endParaRPr lang="en-US" sz="140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5444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1482291"/>
            <a:ext cx="10043160" cy="158546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Medicare/Medicare Advantage Update</a:t>
            </a:r>
          </a:p>
        </p:txBody>
      </p:sp>
    </p:spTree>
    <p:extLst>
      <p:ext uri="{BB962C8B-B14F-4D97-AF65-F5344CB8AC3E}">
        <p14:creationId xmlns:p14="http://schemas.microsoft.com/office/powerpoint/2010/main" val="199044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25" y="0"/>
            <a:ext cx="10560006" cy="1018552"/>
          </a:xfrm>
        </p:spPr>
        <p:txBody>
          <a:bodyPr>
            <a:normAutofit/>
          </a:bodyPr>
          <a:lstStyle/>
          <a:p>
            <a:r>
              <a:rPr lang="en-US" sz="3000" b="1"/>
              <a:t>Medicare/Medicare Advantage Update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25" y="1018552"/>
            <a:ext cx="12192001" cy="5194617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>
              <a:buClr>
                <a:srgbClr val="2E75B6"/>
              </a:buClr>
            </a:pPr>
            <a:r>
              <a:rPr lang="en-US" sz="1800" b="1" i="1"/>
              <a:t>Georgia Trends:</a:t>
            </a:r>
            <a:endParaRPr lang="en-US" sz="1800" b="1" i="1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 sz="1800"/>
              <a:t>SHBP </a:t>
            </a:r>
            <a:r>
              <a:rPr lang="en-US" sz="1800" b="0" i="0" u="none" strike="noStrike" baseline="0"/>
              <a:t>Retirees </a:t>
            </a:r>
            <a:r>
              <a:rPr lang="en-US" sz="1800"/>
              <a:t>Transition</a:t>
            </a:r>
            <a:endParaRPr lang="en-US" sz="1800">
              <a:ea typeface="Calibri"/>
              <a:cs typeface="Calibri"/>
            </a:endParaRPr>
          </a:p>
          <a:p>
            <a:pPr lvl="2"/>
            <a:r>
              <a:rPr lang="en-US" sz="1800" b="0" i="0" u="none" strike="noStrike" baseline="0"/>
              <a:t>Transition from UHC to Anthem – for 2025, it’s gone from 80/20 to 55/45 split and </a:t>
            </a:r>
            <a:r>
              <a:rPr lang="en-US" sz="1800"/>
              <a:t>Anthem growth expected to continue in next year</a:t>
            </a:r>
          </a:p>
          <a:p>
            <a:pPr lvl="1"/>
            <a:r>
              <a:rPr lang="en-US" sz="2200" b="0" i="0" u="none" strike="noStrike" baseline="0">
                <a:ea typeface="Calibri" panose="020F0502020204030204"/>
                <a:cs typeface="Calibri" panose="020F0502020204030204"/>
              </a:rPr>
              <a:t>Health System Terminations Continue</a:t>
            </a:r>
          </a:p>
          <a:p>
            <a:r>
              <a:rPr lang="en-US" sz="1800" b="1" i="1"/>
              <a:t>National Trends:</a:t>
            </a:r>
            <a:endParaRPr lang="en-US" sz="1800" b="1" i="1">
              <a:ea typeface="Calibri"/>
              <a:cs typeface="Calibri"/>
            </a:endParaRPr>
          </a:p>
          <a:p>
            <a:pPr lvl="1"/>
            <a:r>
              <a:rPr lang="en-US" sz="1600"/>
              <a:t>Medicare is fastest growing population - by 2033, projected that 62% of eligible Medicare beneficiaries will be enrolled in a Medicare Advantage plan.  </a:t>
            </a:r>
            <a:r>
              <a:rPr lang="en-US" sz="1600" b="1" i="1"/>
              <a:t>This stuff </a:t>
            </a:r>
            <a:r>
              <a:rPr lang="en-US" sz="1600" b="1" i="1" err="1"/>
              <a:t>ain’t</a:t>
            </a:r>
            <a:r>
              <a:rPr lang="en-US" sz="1600" b="1" i="1"/>
              <a:t> going away; it’s going to grow, both in plan membership and in number of different carriers/plans involved.</a:t>
            </a:r>
            <a:endParaRPr lang="en-US" sz="1600" b="1" i="1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 sz="1600"/>
              <a:t>Inevitably, there will be carrier consolidation (ala commercial market) but a zillion players right now. </a:t>
            </a:r>
            <a:endParaRPr lang="en-US" sz="1600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 sz="1600"/>
              <a:t>Regulatory support has been garbage; we have to defend ourselves.</a:t>
            </a:r>
            <a:endParaRPr lang="en-US" sz="1600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Value</a:t>
            </a:r>
            <a:r>
              <a:rPr lang="en-US" sz="1600"/>
              <a:t> based $’s might even out the game for primary care but not for specialists/ASCs (well, any time soon….).</a:t>
            </a:r>
            <a:endParaRPr lang="en-US" sz="1600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 sz="1600" b="1" i="1"/>
              <a:t>Potential Gamechanger in 2025 Proposed Rule released by CMS – CMS proposes capping broker commissions and standardizing amongst all Medicare Advantage plans….</a:t>
            </a:r>
            <a:endParaRPr lang="en-US" sz="1600">
              <a:ea typeface="Calibri"/>
              <a:cs typeface="Calibri"/>
            </a:endParaRPr>
          </a:p>
          <a:p>
            <a:pPr lvl="2">
              <a:buClr>
                <a:srgbClr val="2E75B6"/>
              </a:buClr>
            </a:pPr>
            <a:r>
              <a:rPr lang="en-US" sz="1600" b="1" i="1"/>
              <a:t>Will huge push towards MA remain?</a:t>
            </a:r>
            <a:endParaRPr lang="en-US" sz="1600">
              <a:ea typeface="Calibri"/>
              <a:cs typeface="Calibri"/>
            </a:endParaRPr>
          </a:p>
          <a:p>
            <a:pPr lvl="2">
              <a:buClr>
                <a:srgbClr val="2E75B6"/>
              </a:buClr>
            </a:pPr>
            <a:r>
              <a:rPr lang="en-US" sz="1600" b="1" i="1"/>
              <a:t>Could it level the playing field between carriers?</a:t>
            </a:r>
            <a:endParaRPr lang="en-US" sz="160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b="0" i="0" u="none" strike="noStrike" baseline="0">
              <a:ea typeface="Calibri" panose="020F0502020204030204"/>
              <a:cs typeface="Calibri" panose="020F0502020204030204"/>
            </a:endParaRPr>
          </a:p>
          <a:p>
            <a:pPr marL="1371600" lvl="3" indent="0">
              <a:buNone/>
            </a:pPr>
            <a:endParaRPr lang="en-US" sz="1800" b="0" i="0" u="none" strike="noStrike" baseline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087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727" y="2050625"/>
            <a:ext cx="10043160" cy="1017134"/>
          </a:xfrm>
        </p:spPr>
        <p:txBody>
          <a:bodyPr>
            <a:normAutofit/>
          </a:bodyPr>
          <a:lstStyle/>
          <a:p>
            <a:r>
              <a:rPr lang="en-US"/>
              <a:t>Marketplace/Exchange Update</a:t>
            </a:r>
          </a:p>
        </p:txBody>
      </p:sp>
    </p:spTree>
    <p:extLst>
      <p:ext uri="{BB962C8B-B14F-4D97-AF65-F5344CB8AC3E}">
        <p14:creationId xmlns:p14="http://schemas.microsoft.com/office/powerpoint/2010/main" val="143834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29" y="87634"/>
            <a:ext cx="10515600" cy="1325563"/>
          </a:xfrm>
        </p:spPr>
        <p:txBody>
          <a:bodyPr>
            <a:normAutofit/>
          </a:bodyPr>
          <a:lstStyle/>
          <a:p>
            <a:r>
              <a:rPr lang="en-US" sz="3000" b="1"/>
              <a:t>Marketplace/Exchange Update</a:t>
            </a:r>
            <a:br>
              <a:rPr lang="en-US" sz="3000" b="1"/>
            </a:br>
            <a:endParaRPr lang="en-US" sz="3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92" y="798897"/>
            <a:ext cx="10515600" cy="49143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1"/>
            <a:endParaRPr lang="en-US"/>
          </a:p>
          <a:p>
            <a:r>
              <a:rPr lang="en-US" sz="3200">
                <a:ea typeface="Calibri"/>
                <a:cs typeface="Calibri"/>
              </a:rPr>
              <a:t>Individual Market Plans 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lvl="1">
              <a:buClr>
                <a:srgbClr val="2E75B6"/>
              </a:buClr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Record</a:t>
            </a:r>
            <a:r>
              <a:rPr lang="en-US">
                <a:ea typeface="Calibri" panose="020F0502020204030204"/>
                <a:cs typeface="Calibri" panose="020F0502020204030204"/>
              </a:rPr>
              <a:t> Setting Exchange Enrollment Continues</a:t>
            </a:r>
          </a:p>
          <a:p>
            <a:pPr lvl="1">
              <a:buClr>
                <a:srgbClr val="2E75B6"/>
              </a:buClr>
            </a:pPr>
            <a:r>
              <a:rPr lang="en-US" sz="2200">
                <a:ea typeface="Calibri"/>
                <a:cs typeface="Calibri"/>
              </a:rPr>
              <a:t>In 2024, Exchange Plan Growth surpassed 20 million enrollees for the first time.</a:t>
            </a:r>
          </a:p>
          <a:p>
            <a:pPr lvl="1">
              <a:buClr>
                <a:srgbClr val="2E75B6"/>
              </a:buClr>
            </a:pPr>
            <a:r>
              <a:rPr lang="en-US" sz="2200">
                <a:ea typeface="Calibri"/>
                <a:cs typeface="Calibri"/>
              </a:rPr>
              <a:t>30% growth between 2023 and 2024.</a:t>
            </a:r>
          </a:p>
          <a:p>
            <a:pPr>
              <a:buClr>
                <a:srgbClr val="2E75B6"/>
              </a:buClr>
            </a:pPr>
            <a:r>
              <a:rPr lang="en-US"/>
              <a:t>Georgia State-Based Exchange Update</a:t>
            </a:r>
            <a:endParaRPr lang="en-US">
              <a:ea typeface="Calibri"/>
              <a:cs typeface="Calibri"/>
            </a:endParaRPr>
          </a:p>
          <a:p>
            <a:pPr lvl="1">
              <a:buClr>
                <a:srgbClr val="2E75B6"/>
              </a:buClr>
            </a:pPr>
            <a:r>
              <a:rPr lang="en-US">
                <a:latin typeface="Calibri"/>
                <a:ea typeface="Calibri"/>
                <a:cs typeface="Calibri"/>
              </a:rPr>
              <a:t>Any change in enrollment moving to state-based exchange?</a:t>
            </a:r>
          </a:p>
          <a:p>
            <a:pPr lvl="2">
              <a:buClr>
                <a:srgbClr val="2E75B6"/>
              </a:buClr>
              <a:buFont typeface="Wingdings" panose="020B0604020202020204" pitchFamily="34" charset="0"/>
              <a:buChar char="§"/>
            </a:pPr>
            <a:r>
              <a:rPr lang="en-US" sz="1600">
                <a:latin typeface="Calibri"/>
                <a:ea typeface="Calibri"/>
                <a:cs typeface="Calibri"/>
              </a:rPr>
              <a:t>During its first Open Enrollment Period, Georgia Access enrolled over 1.5 million Georgians - a 15.5% increase from the state’s previous enrollment under Healthcare.gov.</a:t>
            </a:r>
          </a:p>
          <a:p>
            <a:pPr lvl="2">
              <a:buClr>
                <a:srgbClr val="2E75B6"/>
              </a:buClr>
              <a:buFont typeface="Wingdings" panose="020B0604020202020204" pitchFamily="34" charset="0"/>
              <a:buChar char="§"/>
            </a:pPr>
            <a:r>
              <a:rPr lang="en-US" sz="1600">
                <a:latin typeface="Calibri"/>
                <a:cs typeface="Calibri"/>
              </a:rPr>
              <a:t>300% increase from 2018</a:t>
            </a:r>
            <a:endParaRPr lang="en-US"/>
          </a:p>
          <a:p>
            <a:pPr>
              <a:buClr>
                <a:srgbClr val="2E75B6"/>
              </a:buClr>
            </a:pPr>
            <a:r>
              <a:rPr lang="en-US" sz="3300">
                <a:ea typeface="Calibri" panose="020F0502020204030204"/>
                <a:cs typeface="Calibri" panose="020F0502020204030204"/>
              </a:rPr>
              <a:t>How Stable is the Exchange Market?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lvl="1">
              <a:buClr>
                <a:srgbClr val="2E75B6"/>
              </a:buClr>
              <a:buFont typeface="Wingdings" panose="020B0604020202020204" pitchFamily="34" charset="0"/>
              <a:buChar char="§"/>
            </a:pPr>
            <a:r>
              <a:rPr lang="en-US" sz="2900">
                <a:ea typeface="Calibri" panose="020F0502020204030204"/>
                <a:cs typeface="Calibri" panose="020F0502020204030204"/>
              </a:rPr>
              <a:t>Future of Subsidies - </a:t>
            </a:r>
            <a:r>
              <a:rPr lang="en-US" sz="2600">
                <a:ea typeface="Calibri" panose="020F0502020204030204"/>
                <a:cs typeface="Calibri" panose="020F0502020204030204"/>
              </a:rPr>
              <a:t>Enhanced premium subsidies remain in place through 2025; Congress will need to act to keep them in place after that.</a:t>
            </a:r>
          </a:p>
          <a:p>
            <a:pPr lvl="1">
              <a:buClr>
                <a:srgbClr val="2E75B6"/>
              </a:buClr>
              <a:buFont typeface="Wingdings" panose="020B0604020202020204" pitchFamily="34" charset="0"/>
              <a:buChar char="§"/>
            </a:pPr>
            <a:r>
              <a:rPr lang="en-US" sz="2800">
                <a:ea typeface="Calibri"/>
                <a:cs typeface="Calibri"/>
              </a:rPr>
              <a:t>Impact of ICHRA on Exchange Plan Enrollment?</a:t>
            </a:r>
          </a:p>
          <a:p>
            <a:pPr lvl="1"/>
            <a:endParaRPr lang="en-US">
              <a:ea typeface="Calibri" panose="020F0502020204030204"/>
              <a:cs typeface="Calibri" panose="020F0502020204030204"/>
            </a:endParaRPr>
          </a:p>
          <a:p>
            <a:pPr lvl="1"/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6942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BDD7EE"/>
      </a:accent2>
      <a:accent3>
        <a:srgbClr val="A5A5A5"/>
      </a:accent3>
      <a:accent4>
        <a:srgbClr val="DEEBF6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8c750f-43dd-4a6b-bb14-326029640b61" xsi:nil="true"/>
    <_Flow_SignoffStatus xmlns="289ee5d5-d09e-4796-863e-5ff179364d72" xsi:nil="true"/>
    <lcf76f155ced4ddcb4097134ff3c332f xmlns="289ee5d5-d09e-4796-863e-5ff179364d7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6573463C65224291B749F659C43105" ma:contentTypeVersion="16" ma:contentTypeDescription="Create a new document." ma:contentTypeScope="" ma:versionID="7224cd6bf6a83b8272e621645237ea3e">
  <xsd:schema xmlns:xsd="http://www.w3.org/2001/XMLSchema" xmlns:xs="http://www.w3.org/2001/XMLSchema" xmlns:p="http://schemas.microsoft.com/office/2006/metadata/properties" xmlns:ns2="2e8c750f-43dd-4a6b-bb14-326029640b61" xmlns:ns3="289ee5d5-d09e-4796-863e-5ff179364d72" targetNamespace="http://schemas.microsoft.com/office/2006/metadata/properties" ma:root="true" ma:fieldsID="c641f89212d854e541693f95af6c132f" ns2:_="" ns3:_="">
    <xsd:import namespace="2e8c750f-43dd-4a6b-bb14-326029640b61"/>
    <xsd:import namespace="289ee5d5-d09e-4796-863e-5ff179364d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_Flow_SignoffStatus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c750f-43dd-4a6b-bb14-326029640b6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e13d1f4-125c-492b-a23d-25c97e3f7b2e}" ma:internalName="TaxCatchAll" ma:showField="CatchAllData" ma:web="2e8c750f-43dd-4a6b-bb14-326029640b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ee5d5-d09e-4796-863e-5ff179364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46e410a-ba98-406c-bc72-47d589db3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A0E614-341E-47A6-80D6-1CC8BC36CA64}">
  <ds:schemaRefs>
    <ds:schemaRef ds:uri="289ee5d5-d09e-4796-863e-5ff179364d72"/>
    <ds:schemaRef ds:uri="2e8c750f-43dd-4a6b-bb14-326029640b6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D4CA01-D7AE-4CE4-BA8F-5777F006EA62}">
  <ds:schemaRefs>
    <ds:schemaRef ds:uri="289ee5d5-d09e-4796-863e-5ff179364d72"/>
    <ds:schemaRef ds:uri="2e8c750f-43dd-4a6b-bb14-326029640b6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FFA2C8F-9EE7-4C66-8D9B-9F69C0288A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Welcome to SHP's Georgia Market &amp;  Legislative Updates</vt:lpstr>
      <vt:lpstr>Legislative Updates</vt:lpstr>
      <vt:lpstr>   Georgia Market Updates</vt:lpstr>
      <vt:lpstr>Medicaid Update</vt:lpstr>
      <vt:lpstr>Medicaid Update</vt:lpstr>
      <vt:lpstr>   Medicare/Medicare Advantage Update</vt:lpstr>
      <vt:lpstr>Medicare/Medicare Advantage Update</vt:lpstr>
      <vt:lpstr>Marketplace/Exchange Update</vt:lpstr>
      <vt:lpstr>Marketplace/Exchange Update </vt:lpstr>
      <vt:lpstr>Payor Transparency</vt:lpstr>
      <vt:lpstr>Payor Transparency</vt:lpstr>
      <vt:lpstr>New Georgia Healthcare Trends</vt:lpstr>
      <vt:lpstr>Market Trends</vt:lpstr>
      <vt:lpstr>Potential Benefits/Pitfalls</vt:lpstr>
      <vt:lpstr>        Wrap Up &amp;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C Higgins</dc:creator>
  <cp:revision>1</cp:revision>
  <cp:lastPrinted>2022-12-15T19:38:30Z</cp:lastPrinted>
  <dcterms:created xsi:type="dcterms:W3CDTF">2020-07-14T19:34:30Z</dcterms:created>
  <dcterms:modified xsi:type="dcterms:W3CDTF">2025-02-25T16:27:01Z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0x010100F26573463C65224291B749F659C43105</vt:lpwstr>
  </property>
  <property fmtid="{D5CDD505-2E9C-101B-9397-08002B2CF9AE}" pid="3" name="MediaServiceImageTags">
    <vt:lpwstr/>
  </property>
</Properties>
</file>