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16" r:id="rId2"/>
  </p:sldMasterIdLst>
  <p:notesMasterIdLst>
    <p:notesMasterId r:id="rId28"/>
  </p:notesMasterIdLst>
  <p:handoutMasterIdLst>
    <p:handoutMasterId r:id="rId29"/>
  </p:handoutMasterIdLst>
  <p:sldIdLst>
    <p:sldId id="257" r:id="rId3"/>
    <p:sldId id="287" r:id="rId4"/>
    <p:sldId id="288" r:id="rId5"/>
    <p:sldId id="281" r:id="rId6"/>
    <p:sldId id="289" r:id="rId7"/>
    <p:sldId id="291" r:id="rId8"/>
    <p:sldId id="282" r:id="rId9"/>
    <p:sldId id="283" r:id="rId10"/>
    <p:sldId id="294" r:id="rId11"/>
    <p:sldId id="284" r:id="rId12"/>
    <p:sldId id="285" r:id="rId13"/>
    <p:sldId id="292" r:id="rId14"/>
    <p:sldId id="293" r:id="rId15"/>
    <p:sldId id="290" r:id="rId16"/>
    <p:sldId id="303" r:id="rId17"/>
    <p:sldId id="286" r:id="rId18"/>
    <p:sldId id="295" r:id="rId19"/>
    <p:sldId id="296" r:id="rId20"/>
    <p:sldId id="297" r:id="rId21"/>
    <p:sldId id="298" r:id="rId22"/>
    <p:sldId id="299" r:id="rId23"/>
    <p:sldId id="301" r:id="rId24"/>
    <p:sldId id="300" r:id="rId25"/>
    <p:sldId id="302"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68129C-67B4-40A8-B85F-D918D96FA3AD}" v="15" dt="2025-08-28T01:23:26.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102"/>
      </p:cViewPr>
      <p:guideLst/>
    </p:cSldViewPr>
  </p:slideViewPr>
  <p:notesTextViewPr>
    <p:cViewPr>
      <p:scale>
        <a:sx n="1" d="1"/>
        <a:sy n="1" d="1"/>
      </p:scale>
      <p:origin x="0" y="0"/>
    </p:cViewPr>
  </p:notesTextViewPr>
  <p:notesViewPr>
    <p:cSldViewPr snapToGrid="0">
      <p:cViewPr varScale="1">
        <p:scale>
          <a:sx n="91" d="100"/>
          <a:sy n="91" d="100"/>
        </p:scale>
        <p:origin x="3182"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ison, Michele" userId="661d8ca7-6e28-473f-85a9-2c991945ede9" providerId="ADAL" clId="{F768129C-67B4-40A8-B85F-D918D96FA3AD}"/>
    <pc:docChg chg="custSel addSld modSld">
      <pc:chgData name="Madison, Michele" userId="661d8ca7-6e28-473f-85a9-2c991945ede9" providerId="ADAL" clId="{F768129C-67B4-40A8-B85F-D918D96FA3AD}" dt="2025-08-28T02:02:10.167" v="2021" actId="20577"/>
      <pc:docMkLst>
        <pc:docMk/>
      </pc:docMkLst>
      <pc:sldChg chg="modSp mod">
        <pc:chgData name="Madison, Michele" userId="661d8ca7-6e28-473f-85a9-2c991945ede9" providerId="ADAL" clId="{F768129C-67B4-40A8-B85F-D918D96FA3AD}" dt="2025-08-28T02:02:10.167" v="2021" actId="20577"/>
        <pc:sldMkLst>
          <pc:docMk/>
          <pc:sldMk cId="0" sldId="257"/>
        </pc:sldMkLst>
        <pc:spChg chg="mod">
          <ac:chgData name="Madison, Michele" userId="661d8ca7-6e28-473f-85a9-2c991945ede9" providerId="ADAL" clId="{F768129C-67B4-40A8-B85F-D918D96FA3AD}" dt="2025-08-28T02:02:10.167" v="2021" actId="20577"/>
          <ac:spMkLst>
            <pc:docMk/>
            <pc:sldMk cId="0" sldId="257"/>
            <ac:spMk id="15363" creationId="{00000000-0000-0000-0000-000000000000}"/>
          </ac:spMkLst>
        </pc:spChg>
      </pc:sldChg>
      <pc:sldChg chg="modSp mod">
        <pc:chgData name="Madison, Michele" userId="661d8ca7-6e28-473f-85a9-2c991945ede9" providerId="ADAL" clId="{F768129C-67B4-40A8-B85F-D918D96FA3AD}" dt="2025-08-28T00:32:11.853" v="38" actId="20577"/>
        <pc:sldMkLst>
          <pc:docMk/>
          <pc:sldMk cId="1273558787" sldId="282"/>
        </pc:sldMkLst>
        <pc:spChg chg="mod">
          <ac:chgData name="Madison, Michele" userId="661d8ca7-6e28-473f-85a9-2c991945ede9" providerId="ADAL" clId="{F768129C-67B4-40A8-B85F-D918D96FA3AD}" dt="2025-08-28T00:32:11.853" v="38" actId="20577"/>
          <ac:spMkLst>
            <pc:docMk/>
            <pc:sldMk cId="1273558787" sldId="282"/>
            <ac:spMk id="3" creationId="{3822C82C-4D4A-A111-C671-F6E5B087E37C}"/>
          </ac:spMkLst>
        </pc:spChg>
      </pc:sldChg>
      <pc:sldChg chg="modSp mod">
        <pc:chgData name="Madison, Michele" userId="661d8ca7-6e28-473f-85a9-2c991945ede9" providerId="ADAL" clId="{F768129C-67B4-40A8-B85F-D918D96FA3AD}" dt="2025-08-28T00:55:24.545" v="813" actId="20577"/>
        <pc:sldMkLst>
          <pc:docMk/>
          <pc:sldMk cId="3810005639" sldId="283"/>
        </pc:sldMkLst>
        <pc:spChg chg="mod">
          <ac:chgData name="Madison, Michele" userId="661d8ca7-6e28-473f-85a9-2c991945ede9" providerId="ADAL" clId="{F768129C-67B4-40A8-B85F-D918D96FA3AD}" dt="2025-08-28T00:55:24.545" v="813" actId="20577"/>
          <ac:spMkLst>
            <pc:docMk/>
            <pc:sldMk cId="3810005639" sldId="283"/>
            <ac:spMk id="3" creationId="{9455C7D2-CF2A-BBF3-8EB2-88813FACE11B}"/>
          </ac:spMkLst>
        </pc:spChg>
      </pc:sldChg>
      <pc:sldChg chg="modSp mod">
        <pc:chgData name="Madison, Michele" userId="661d8ca7-6e28-473f-85a9-2c991945ede9" providerId="ADAL" clId="{F768129C-67B4-40A8-B85F-D918D96FA3AD}" dt="2025-08-28T00:48:53.147" v="558" actId="255"/>
        <pc:sldMkLst>
          <pc:docMk/>
          <pc:sldMk cId="3945414580" sldId="284"/>
        </pc:sldMkLst>
        <pc:spChg chg="mod">
          <ac:chgData name="Madison, Michele" userId="661d8ca7-6e28-473f-85a9-2c991945ede9" providerId="ADAL" clId="{F768129C-67B4-40A8-B85F-D918D96FA3AD}" dt="2025-08-28T00:48:53.147" v="558" actId="255"/>
          <ac:spMkLst>
            <pc:docMk/>
            <pc:sldMk cId="3945414580" sldId="284"/>
            <ac:spMk id="3" creationId="{AE9C0348-7F7D-3094-2609-CF7144C7278A}"/>
          </ac:spMkLst>
        </pc:spChg>
      </pc:sldChg>
      <pc:sldChg chg="modSp mod">
        <pc:chgData name="Madison, Michele" userId="661d8ca7-6e28-473f-85a9-2c991945ede9" providerId="ADAL" clId="{F768129C-67B4-40A8-B85F-D918D96FA3AD}" dt="2025-08-28T00:36:59.125" v="250" actId="27636"/>
        <pc:sldMkLst>
          <pc:docMk/>
          <pc:sldMk cId="2216494137" sldId="285"/>
        </pc:sldMkLst>
        <pc:spChg chg="mod">
          <ac:chgData name="Madison, Michele" userId="661d8ca7-6e28-473f-85a9-2c991945ede9" providerId="ADAL" clId="{F768129C-67B4-40A8-B85F-D918D96FA3AD}" dt="2025-08-28T00:36:59.125" v="250" actId="27636"/>
          <ac:spMkLst>
            <pc:docMk/>
            <pc:sldMk cId="2216494137" sldId="285"/>
            <ac:spMk id="3" creationId="{DED89057-9DD7-5FD8-AAD3-AD7ACD9CB9CA}"/>
          </ac:spMkLst>
        </pc:spChg>
      </pc:sldChg>
      <pc:sldChg chg="modSp mod">
        <pc:chgData name="Madison, Michele" userId="661d8ca7-6e28-473f-85a9-2c991945ede9" providerId="ADAL" clId="{F768129C-67B4-40A8-B85F-D918D96FA3AD}" dt="2025-08-28T01:32:56.315" v="1998" actId="20577"/>
        <pc:sldMkLst>
          <pc:docMk/>
          <pc:sldMk cId="886649619" sldId="286"/>
        </pc:sldMkLst>
        <pc:spChg chg="mod">
          <ac:chgData name="Madison, Michele" userId="661d8ca7-6e28-473f-85a9-2c991945ede9" providerId="ADAL" clId="{F768129C-67B4-40A8-B85F-D918D96FA3AD}" dt="2025-08-28T01:32:56.315" v="1998" actId="20577"/>
          <ac:spMkLst>
            <pc:docMk/>
            <pc:sldMk cId="886649619" sldId="286"/>
            <ac:spMk id="3" creationId="{B61A9F75-878D-4529-B416-287D26B89966}"/>
          </ac:spMkLst>
        </pc:spChg>
      </pc:sldChg>
      <pc:sldChg chg="modSp mod">
        <pc:chgData name="Madison, Michele" userId="661d8ca7-6e28-473f-85a9-2c991945ede9" providerId="ADAL" clId="{F768129C-67B4-40A8-B85F-D918D96FA3AD}" dt="2025-08-28T00:30:28.547" v="19" actId="255"/>
        <pc:sldMkLst>
          <pc:docMk/>
          <pc:sldMk cId="3365886515" sldId="288"/>
        </pc:sldMkLst>
        <pc:spChg chg="mod">
          <ac:chgData name="Madison, Michele" userId="661d8ca7-6e28-473f-85a9-2c991945ede9" providerId="ADAL" clId="{F768129C-67B4-40A8-B85F-D918D96FA3AD}" dt="2025-08-28T00:30:28.547" v="19" actId="255"/>
          <ac:spMkLst>
            <pc:docMk/>
            <pc:sldMk cId="3365886515" sldId="288"/>
            <ac:spMk id="3" creationId="{A6591F1A-194F-F460-9329-4D828B047037}"/>
          </ac:spMkLst>
        </pc:spChg>
      </pc:sldChg>
      <pc:sldChg chg="modSp new mod">
        <pc:chgData name="Madison, Michele" userId="661d8ca7-6e28-473f-85a9-2c991945ede9" providerId="ADAL" clId="{F768129C-67B4-40A8-B85F-D918D96FA3AD}" dt="2025-08-28T00:34:30.623" v="248" actId="20577"/>
        <pc:sldMkLst>
          <pc:docMk/>
          <pc:sldMk cId="2525153038" sldId="291"/>
        </pc:sldMkLst>
        <pc:spChg chg="mod">
          <ac:chgData name="Madison, Michele" userId="661d8ca7-6e28-473f-85a9-2c991945ede9" providerId="ADAL" clId="{F768129C-67B4-40A8-B85F-D918D96FA3AD}" dt="2025-08-28T00:33:06.205" v="58" actId="20577"/>
          <ac:spMkLst>
            <pc:docMk/>
            <pc:sldMk cId="2525153038" sldId="291"/>
            <ac:spMk id="2" creationId="{E4134B08-38FC-DCAD-2561-682630BD1B94}"/>
          </ac:spMkLst>
        </pc:spChg>
        <pc:spChg chg="mod">
          <ac:chgData name="Madison, Michele" userId="661d8ca7-6e28-473f-85a9-2c991945ede9" providerId="ADAL" clId="{F768129C-67B4-40A8-B85F-D918D96FA3AD}" dt="2025-08-28T00:34:30.623" v="248" actId="20577"/>
          <ac:spMkLst>
            <pc:docMk/>
            <pc:sldMk cId="2525153038" sldId="291"/>
            <ac:spMk id="3" creationId="{E9682946-B7B0-B5E6-D01A-7934CFDFFB16}"/>
          </ac:spMkLst>
        </pc:spChg>
      </pc:sldChg>
      <pc:sldChg chg="modSp new mod">
        <pc:chgData name="Madison, Michele" userId="661d8ca7-6e28-473f-85a9-2c991945ede9" providerId="ADAL" clId="{F768129C-67B4-40A8-B85F-D918D96FA3AD}" dt="2025-08-28T00:44:33.985" v="532" actId="12"/>
        <pc:sldMkLst>
          <pc:docMk/>
          <pc:sldMk cId="3739751938" sldId="292"/>
        </pc:sldMkLst>
        <pc:spChg chg="mod">
          <ac:chgData name="Madison, Michele" userId="661d8ca7-6e28-473f-85a9-2c991945ede9" providerId="ADAL" clId="{F768129C-67B4-40A8-B85F-D918D96FA3AD}" dt="2025-08-28T00:37:05.785" v="270" actId="20577"/>
          <ac:spMkLst>
            <pc:docMk/>
            <pc:sldMk cId="3739751938" sldId="292"/>
            <ac:spMk id="2" creationId="{C1A900AB-F590-FD4F-3932-BD945FB6E6FC}"/>
          </ac:spMkLst>
        </pc:spChg>
        <pc:spChg chg="mod">
          <ac:chgData name="Madison, Michele" userId="661d8ca7-6e28-473f-85a9-2c991945ede9" providerId="ADAL" clId="{F768129C-67B4-40A8-B85F-D918D96FA3AD}" dt="2025-08-28T00:44:33.985" v="532" actId="12"/>
          <ac:spMkLst>
            <pc:docMk/>
            <pc:sldMk cId="3739751938" sldId="292"/>
            <ac:spMk id="3" creationId="{87293F52-E71B-A1BF-2E20-71F581DB78C7}"/>
          </ac:spMkLst>
        </pc:spChg>
      </pc:sldChg>
      <pc:sldChg chg="modSp new mod">
        <pc:chgData name="Madison, Michele" userId="661d8ca7-6e28-473f-85a9-2c991945ede9" providerId="ADAL" clId="{F768129C-67B4-40A8-B85F-D918D96FA3AD}" dt="2025-08-28T00:44:12.577" v="531" actId="6549"/>
        <pc:sldMkLst>
          <pc:docMk/>
          <pc:sldMk cId="3279452742" sldId="293"/>
        </pc:sldMkLst>
        <pc:spChg chg="mod">
          <ac:chgData name="Madison, Michele" userId="661d8ca7-6e28-473f-85a9-2c991945ede9" providerId="ADAL" clId="{F768129C-67B4-40A8-B85F-D918D96FA3AD}" dt="2025-08-28T00:42:42.917" v="311" actId="20577"/>
          <ac:spMkLst>
            <pc:docMk/>
            <pc:sldMk cId="3279452742" sldId="293"/>
            <ac:spMk id="2" creationId="{31E767E9-35AB-B24F-91C5-99C20E50E402}"/>
          </ac:spMkLst>
        </pc:spChg>
        <pc:spChg chg="mod">
          <ac:chgData name="Madison, Michele" userId="661d8ca7-6e28-473f-85a9-2c991945ede9" providerId="ADAL" clId="{F768129C-67B4-40A8-B85F-D918D96FA3AD}" dt="2025-08-28T00:44:12.577" v="531" actId="6549"/>
          <ac:spMkLst>
            <pc:docMk/>
            <pc:sldMk cId="3279452742" sldId="293"/>
            <ac:spMk id="3" creationId="{D83ED7AE-4C0F-F0A3-71BF-DE0CC8FE392D}"/>
          </ac:spMkLst>
        </pc:spChg>
      </pc:sldChg>
      <pc:sldChg chg="modSp new mod">
        <pc:chgData name="Madison, Michele" userId="661d8ca7-6e28-473f-85a9-2c991945ede9" providerId="ADAL" clId="{F768129C-67B4-40A8-B85F-D918D96FA3AD}" dt="2025-08-28T00:54:23.050" v="812" actId="113"/>
        <pc:sldMkLst>
          <pc:docMk/>
          <pc:sldMk cId="1752426951" sldId="294"/>
        </pc:sldMkLst>
        <pc:spChg chg="mod">
          <ac:chgData name="Madison, Michele" userId="661d8ca7-6e28-473f-85a9-2c991945ede9" providerId="ADAL" clId="{F768129C-67B4-40A8-B85F-D918D96FA3AD}" dt="2025-08-28T00:53:42.828" v="782" actId="20577"/>
          <ac:spMkLst>
            <pc:docMk/>
            <pc:sldMk cId="1752426951" sldId="294"/>
            <ac:spMk id="2" creationId="{C29D127B-2030-5303-18B8-238902A95AC6}"/>
          </ac:spMkLst>
        </pc:spChg>
        <pc:spChg chg="mod">
          <ac:chgData name="Madison, Michele" userId="661d8ca7-6e28-473f-85a9-2c991945ede9" providerId="ADAL" clId="{F768129C-67B4-40A8-B85F-D918D96FA3AD}" dt="2025-08-28T00:54:23.050" v="812" actId="113"/>
          <ac:spMkLst>
            <pc:docMk/>
            <pc:sldMk cId="1752426951" sldId="294"/>
            <ac:spMk id="3" creationId="{5535B0E3-1EE2-621D-02F6-6DA2BF18595B}"/>
          </ac:spMkLst>
        </pc:spChg>
      </pc:sldChg>
      <pc:sldChg chg="modSp new mod">
        <pc:chgData name="Madison, Michele" userId="661d8ca7-6e28-473f-85a9-2c991945ede9" providerId="ADAL" clId="{F768129C-67B4-40A8-B85F-D918D96FA3AD}" dt="2025-08-28T01:01:19.654" v="853" actId="20577"/>
        <pc:sldMkLst>
          <pc:docMk/>
          <pc:sldMk cId="3144346879" sldId="295"/>
        </pc:sldMkLst>
        <pc:spChg chg="mod">
          <ac:chgData name="Madison, Michele" userId="661d8ca7-6e28-473f-85a9-2c991945ede9" providerId="ADAL" clId="{F768129C-67B4-40A8-B85F-D918D96FA3AD}" dt="2025-08-28T01:00:43.952" v="832" actId="20577"/>
          <ac:spMkLst>
            <pc:docMk/>
            <pc:sldMk cId="3144346879" sldId="295"/>
            <ac:spMk id="2" creationId="{41A74935-95A6-B719-0A06-977DCAA85E8D}"/>
          </ac:spMkLst>
        </pc:spChg>
        <pc:spChg chg="mod">
          <ac:chgData name="Madison, Michele" userId="661d8ca7-6e28-473f-85a9-2c991945ede9" providerId="ADAL" clId="{F768129C-67B4-40A8-B85F-D918D96FA3AD}" dt="2025-08-28T01:01:19.654" v="853" actId="20577"/>
          <ac:spMkLst>
            <pc:docMk/>
            <pc:sldMk cId="3144346879" sldId="295"/>
            <ac:spMk id="3" creationId="{67EE46F3-F5D6-F871-97F7-EDCD5C7D5869}"/>
          </ac:spMkLst>
        </pc:spChg>
      </pc:sldChg>
      <pc:sldChg chg="modSp new mod">
        <pc:chgData name="Madison, Michele" userId="661d8ca7-6e28-473f-85a9-2c991945ede9" providerId="ADAL" clId="{F768129C-67B4-40A8-B85F-D918D96FA3AD}" dt="2025-08-28T01:02:27.390" v="883" actId="115"/>
        <pc:sldMkLst>
          <pc:docMk/>
          <pc:sldMk cId="1863109467" sldId="296"/>
        </pc:sldMkLst>
        <pc:spChg chg="mod">
          <ac:chgData name="Madison, Michele" userId="661d8ca7-6e28-473f-85a9-2c991945ede9" providerId="ADAL" clId="{F768129C-67B4-40A8-B85F-D918D96FA3AD}" dt="2025-08-28T01:02:10.089" v="876" actId="5793"/>
          <ac:spMkLst>
            <pc:docMk/>
            <pc:sldMk cId="1863109467" sldId="296"/>
            <ac:spMk id="2" creationId="{6EEAA5A0-A297-AEBB-A3DA-BCB09644811F}"/>
          </ac:spMkLst>
        </pc:spChg>
        <pc:spChg chg="mod">
          <ac:chgData name="Madison, Michele" userId="661d8ca7-6e28-473f-85a9-2c991945ede9" providerId="ADAL" clId="{F768129C-67B4-40A8-B85F-D918D96FA3AD}" dt="2025-08-28T01:02:27.390" v="883" actId="115"/>
          <ac:spMkLst>
            <pc:docMk/>
            <pc:sldMk cId="1863109467" sldId="296"/>
            <ac:spMk id="3" creationId="{B604FB3C-E27B-74D7-3D2F-9189E1E3EFFD}"/>
          </ac:spMkLst>
        </pc:spChg>
      </pc:sldChg>
      <pc:sldChg chg="modSp new mod">
        <pc:chgData name="Madison, Michele" userId="661d8ca7-6e28-473f-85a9-2c991945ede9" providerId="ADAL" clId="{F768129C-67B4-40A8-B85F-D918D96FA3AD}" dt="2025-08-28T01:03:12.390" v="911" actId="114"/>
        <pc:sldMkLst>
          <pc:docMk/>
          <pc:sldMk cId="1306868723" sldId="297"/>
        </pc:sldMkLst>
        <pc:spChg chg="mod">
          <ac:chgData name="Madison, Michele" userId="661d8ca7-6e28-473f-85a9-2c991945ede9" providerId="ADAL" clId="{F768129C-67B4-40A8-B85F-D918D96FA3AD}" dt="2025-08-28T01:02:46.495" v="904" actId="20577"/>
          <ac:spMkLst>
            <pc:docMk/>
            <pc:sldMk cId="1306868723" sldId="297"/>
            <ac:spMk id="2" creationId="{0EAE610E-A163-0EF8-FF83-96B6EFC43662}"/>
          </ac:spMkLst>
        </pc:spChg>
        <pc:spChg chg="mod">
          <ac:chgData name="Madison, Michele" userId="661d8ca7-6e28-473f-85a9-2c991945ede9" providerId="ADAL" clId="{F768129C-67B4-40A8-B85F-D918D96FA3AD}" dt="2025-08-28T01:03:12.390" v="911" actId="114"/>
          <ac:spMkLst>
            <pc:docMk/>
            <pc:sldMk cId="1306868723" sldId="297"/>
            <ac:spMk id="3" creationId="{B85F5999-BA70-DB0E-FDA4-0FEBD810420A}"/>
          </ac:spMkLst>
        </pc:spChg>
      </pc:sldChg>
      <pc:sldChg chg="modSp new mod">
        <pc:chgData name="Madison, Michele" userId="661d8ca7-6e28-473f-85a9-2c991945ede9" providerId="ADAL" clId="{F768129C-67B4-40A8-B85F-D918D96FA3AD}" dt="2025-08-28T01:07:34.362" v="982" actId="20577"/>
        <pc:sldMkLst>
          <pc:docMk/>
          <pc:sldMk cId="1308238663" sldId="298"/>
        </pc:sldMkLst>
        <pc:spChg chg="mod">
          <ac:chgData name="Madison, Michele" userId="661d8ca7-6e28-473f-85a9-2c991945ede9" providerId="ADAL" clId="{F768129C-67B4-40A8-B85F-D918D96FA3AD}" dt="2025-08-28T01:04:00.264" v="952" actId="20577"/>
          <ac:spMkLst>
            <pc:docMk/>
            <pc:sldMk cId="1308238663" sldId="298"/>
            <ac:spMk id="2" creationId="{D8808055-0777-A5DA-B8D4-CE5084AAE3C3}"/>
          </ac:spMkLst>
        </pc:spChg>
        <pc:spChg chg="mod">
          <ac:chgData name="Madison, Michele" userId="661d8ca7-6e28-473f-85a9-2c991945ede9" providerId="ADAL" clId="{F768129C-67B4-40A8-B85F-D918D96FA3AD}" dt="2025-08-28T01:07:34.362" v="982" actId="20577"/>
          <ac:spMkLst>
            <pc:docMk/>
            <pc:sldMk cId="1308238663" sldId="298"/>
            <ac:spMk id="3" creationId="{9E8B86C8-CBEC-1794-AC8C-2A4984C00509}"/>
          </ac:spMkLst>
        </pc:spChg>
      </pc:sldChg>
      <pc:sldChg chg="modSp new mod">
        <pc:chgData name="Madison, Michele" userId="661d8ca7-6e28-473f-85a9-2c991945ede9" providerId="ADAL" clId="{F768129C-67B4-40A8-B85F-D918D96FA3AD}" dt="2025-08-28T01:08:02.725" v="1019" actId="12"/>
        <pc:sldMkLst>
          <pc:docMk/>
          <pc:sldMk cId="2639472619" sldId="299"/>
        </pc:sldMkLst>
        <pc:spChg chg="mod">
          <ac:chgData name="Madison, Michele" userId="661d8ca7-6e28-473f-85a9-2c991945ede9" providerId="ADAL" clId="{F768129C-67B4-40A8-B85F-D918D96FA3AD}" dt="2025-08-28T01:07:56.930" v="1016" actId="20577"/>
          <ac:spMkLst>
            <pc:docMk/>
            <pc:sldMk cId="2639472619" sldId="299"/>
            <ac:spMk id="2" creationId="{4421D386-E6AF-6D35-2015-9C176F35E50A}"/>
          </ac:spMkLst>
        </pc:spChg>
        <pc:spChg chg="mod">
          <ac:chgData name="Madison, Michele" userId="661d8ca7-6e28-473f-85a9-2c991945ede9" providerId="ADAL" clId="{F768129C-67B4-40A8-B85F-D918D96FA3AD}" dt="2025-08-28T01:08:02.725" v="1019" actId="12"/>
          <ac:spMkLst>
            <pc:docMk/>
            <pc:sldMk cId="2639472619" sldId="299"/>
            <ac:spMk id="3" creationId="{B8306D1C-5654-3458-97B8-39579F14E003}"/>
          </ac:spMkLst>
        </pc:spChg>
      </pc:sldChg>
      <pc:sldChg chg="modSp new mod">
        <pc:chgData name="Madison, Michele" userId="661d8ca7-6e28-473f-85a9-2c991945ede9" providerId="ADAL" clId="{F768129C-67B4-40A8-B85F-D918D96FA3AD}" dt="2025-08-28T01:10:03.954" v="1079" actId="20577"/>
        <pc:sldMkLst>
          <pc:docMk/>
          <pc:sldMk cId="2143655580" sldId="300"/>
        </pc:sldMkLst>
        <pc:spChg chg="mod">
          <ac:chgData name="Madison, Michele" userId="661d8ca7-6e28-473f-85a9-2c991945ede9" providerId="ADAL" clId="{F768129C-67B4-40A8-B85F-D918D96FA3AD}" dt="2025-08-28T01:08:37.858" v="1066" actId="20577"/>
          <ac:spMkLst>
            <pc:docMk/>
            <pc:sldMk cId="2143655580" sldId="300"/>
            <ac:spMk id="2" creationId="{CD66BDA0-1483-2402-7004-73156939A1DE}"/>
          </ac:spMkLst>
        </pc:spChg>
        <pc:spChg chg="mod">
          <ac:chgData name="Madison, Michele" userId="661d8ca7-6e28-473f-85a9-2c991945ede9" providerId="ADAL" clId="{F768129C-67B4-40A8-B85F-D918D96FA3AD}" dt="2025-08-28T01:10:03.954" v="1079" actId="20577"/>
          <ac:spMkLst>
            <pc:docMk/>
            <pc:sldMk cId="2143655580" sldId="300"/>
            <ac:spMk id="3" creationId="{728559AD-713C-739C-7FE1-74249B344D75}"/>
          </ac:spMkLst>
        </pc:spChg>
      </pc:sldChg>
      <pc:sldChg chg="modSp new mod">
        <pc:chgData name="Madison, Michele" userId="661d8ca7-6e28-473f-85a9-2c991945ede9" providerId="ADAL" clId="{F768129C-67B4-40A8-B85F-D918D96FA3AD}" dt="2025-08-28T01:16:00.508" v="1135" actId="20577"/>
        <pc:sldMkLst>
          <pc:docMk/>
          <pc:sldMk cId="420299533" sldId="301"/>
        </pc:sldMkLst>
        <pc:spChg chg="mod">
          <ac:chgData name="Madison, Michele" userId="661d8ca7-6e28-473f-85a9-2c991945ede9" providerId="ADAL" clId="{F768129C-67B4-40A8-B85F-D918D96FA3AD}" dt="2025-08-28T01:15:10.107" v="1111" actId="20577"/>
          <ac:spMkLst>
            <pc:docMk/>
            <pc:sldMk cId="420299533" sldId="301"/>
            <ac:spMk id="2" creationId="{4A099254-7001-41C8-9F7D-C8250E787C17}"/>
          </ac:spMkLst>
        </pc:spChg>
        <pc:spChg chg="mod">
          <ac:chgData name="Madison, Michele" userId="661d8ca7-6e28-473f-85a9-2c991945ede9" providerId="ADAL" clId="{F768129C-67B4-40A8-B85F-D918D96FA3AD}" dt="2025-08-28T01:16:00.508" v="1135" actId="20577"/>
          <ac:spMkLst>
            <pc:docMk/>
            <pc:sldMk cId="420299533" sldId="301"/>
            <ac:spMk id="3" creationId="{E34691F0-131D-CEC7-7B2A-F48B615A678C}"/>
          </ac:spMkLst>
        </pc:spChg>
      </pc:sldChg>
      <pc:sldChg chg="modSp new mod">
        <pc:chgData name="Madison, Michele" userId="661d8ca7-6e28-473f-85a9-2c991945ede9" providerId="ADAL" clId="{F768129C-67B4-40A8-B85F-D918D96FA3AD}" dt="2025-08-28T01:19:17.734" v="1242" actId="20577"/>
        <pc:sldMkLst>
          <pc:docMk/>
          <pc:sldMk cId="1334760000" sldId="302"/>
        </pc:sldMkLst>
        <pc:spChg chg="mod">
          <ac:chgData name="Madison, Michele" userId="661d8ca7-6e28-473f-85a9-2c991945ede9" providerId="ADAL" clId="{F768129C-67B4-40A8-B85F-D918D96FA3AD}" dt="2025-08-28T01:18:00.310" v="1177" actId="20577"/>
          <ac:spMkLst>
            <pc:docMk/>
            <pc:sldMk cId="1334760000" sldId="302"/>
            <ac:spMk id="2" creationId="{3301EE31-0C2F-B8E6-4335-B33F2258AE89}"/>
          </ac:spMkLst>
        </pc:spChg>
        <pc:spChg chg="mod">
          <ac:chgData name="Madison, Michele" userId="661d8ca7-6e28-473f-85a9-2c991945ede9" providerId="ADAL" clId="{F768129C-67B4-40A8-B85F-D918D96FA3AD}" dt="2025-08-28T01:19:17.734" v="1242" actId="20577"/>
          <ac:spMkLst>
            <pc:docMk/>
            <pc:sldMk cId="1334760000" sldId="302"/>
            <ac:spMk id="3" creationId="{67C12AFC-5AC6-0C2A-B0C0-E2BD2D6F6B2C}"/>
          </ac:spMkLst>
        </pc:spChg>
      </pc:sldChg>
      <pc:sldChg chg="modSp new mod">
        <pc:chgData name="Madison, Michele" userId="661d8ca7-6e28-473f-85a9-2c991945ede9" providerId="ADAL" clId="{F768129C-67B4-40A8-B85F-D918D96FA3AD}" dt="2025-08-28T01:30:48.132" v="1993" actId="20577"/>
        <pc:sldMkLst>
          <pc:docMk/>
          <pc:sldMk cId="3429198903" sldId="303"/>
        </pc:sldMkLst>
        <pc:spChg chg="mod">
          <ac:chgData name="Madison, Michele" userId="661d8ca7-6e28-473f-85a9-2c991945ede9" providerId="ADAL" clId="{F768129C-67B4-40A8-B85F-D918D96FA3AD}" dt="2025-08-28T01:22:13.511" v="1280" actId="20577"/>
          <ac:spMkLst>
            <pc:docMk/>
            <pc:sldMk cId="3429198903" sldId="303"/>
            <ac:spMk id="2" creationId="{A63E7789-8C99-674E-8FA8-BD462D0542D1}"/>
          </ac:spMkLst>
        </pc:spChg>
        <pc:spChg chg="mod">
          <ac:chgData name="Madison, Michele" userId="661d8ca7-6e28-473f-85a9-2c991945ede9" providerId="ADAL" clId="{F768129C-67B4-40A8-B85F-D918D96FA3AD}" dt="2025-08-28T01:30:48.132" v="1993" actId="20577"/>
          <ac:spMkLst>
            <pc:docMk/>
            <pc:sldMk cId="3429198903" sldId="303"/>
            <ac:spMk id="3" creationId="{44D9E75C-75D9-6BBF-9E42-F5FF94FE34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E4D82D-ABD8-A27E-BEB8-01C38A9C45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5FE090A-6CE1-84AF-1C19-CC4AC0366E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7FE6CD-DDC6-42C6-A235-8CAD3F987A6E}" type="datetimeFigureOut">
              <a:rPr lang="en-US" smtClean="0"/>
              <a:t>8/27/2025</a:t>
            </a:fld>
            <a:endParaRPr lang="en-US"/>
          </a:p>
        </p:txBody>
      </p:sp>
      <p:sp>
        <p:nvSpPr>
          <p:cNvPr id="4" name="Footer Placeholder 3">
            <a:extLst>
              <a:ext uri="{FF2B5EF4-FFF2-40B4-BE49-F238E27FC236}">
                <a16:creationId xmlns:a16="http://schemas.microsoft.com/office/drawing/2014/main" id="{89E4E57A-56FF-F45E-7BFA-44D527F96B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F51DF1-2B3D-3B03-D433-FBF7814FD0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BB89F5-DCA6-49D2-A8ED-95CAB1FA4CCC}" type="slidenum">
              <a:rPr lang="en-US" smtClean="0"/>
              <a:t>‹#›</a:t>
            </a:fld>
            <a:endParaRPr lang="en-US"/>
          </a:p>
        </p:txBody>
      </p:sp>
    </p:spTree>
    <p:extLst>
      <p:ext uri="{BB962C8B-B14F-4D97-AF65-F5344CB8AC3E}">
        <p14:creationId xmlns:p14="http://schemas.microsoft.com/office/powerpoint/2010/main" val="3968549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71775-60D7-4DFB-B091-9E2BEC9EACAB}"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32E33-0ACD-407F-976B-1A1CC6B22252}" type="slidenum">
              <a:rPr lang="en-US" smtClean="0"/>
              <a:t>‹#›</a:t>
            </a:fld>
            <a:endParaRPr lang="en-US"/>
          </a:p>
        </p:txBody>
      </p:sp>
    </p:spTree>
    <p:extLst>
      <p:ext uri="{BB962C8B-B14F-4D97-AF65-F5344CB8AC3E}">
        <p14:creationId xmlns:p14="http://schemas.microsoft.com/office/powerpoint/2010/main" val="194575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slideLayout64.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6019585"/>
      </p:ext>
    </p:extLst>
  </p:cSld>
  <p:clrMapOvr>
    <a:masterClrMapping/>
  </p:clrMapOvr>
  <p:hf hdr="0" ftr="0" dt="0"/>
</p:sldLayout>
</file>

<file path=ppt/slideLayouts/slideLayout65.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15C62-10AB-4852-9A6E-3D50A000335D}"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6F0BD-C8BF-4E0C-A7EA-A3C12EBC4255}" type="slidenum">
              <a:rPr lang="en-US" smtClean="0"/>
              <a:t>‹#›</a:t>
            </a:fld>
            <a:endParaRPr lang="en-US"/>
          </a:p>
        </p:txBody>
      </p:sp>
    </p:spTree>
    <p:extLst>
      <p:ext uri="{BB962C8B-B14F-4D97-AF65-F5344CB8AC3E}">
        <p14:creationId xmlns:p14="http://schemas.microsoft.com/office/powerpoint/2010/main" val="1324910263"/>
      </p:ext>
    </p:extLst>
  </p:cSld>
  <p:clrMapOvr>
    <a:masterClrMapping/>
  </p:clrMapOvr>
</p:sldLayout>
</file>

<file path=ppt/slideLayouts/slideLayout66.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83631029"/>
      </p:ext>
    </p:extLst>
  </p:cSld>
  <p:clrMapOvr>
    <a:masterClrMapping/>
  </p:clrMapOvr>
  <p:hf hdr="0" ftr="0" dt="0"/>
</p:sldLayout>
</file>

<file path=ppt/slideLayouts/slideLayout67.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4690775"/>
      </p:ext>
    </p:extLst>
  </p:cSld>
  <p:clrMapOvr>
    <a:masterClrMapping/>
  </p:clrMapOvr>
  <p:hf hdr="0" ftr="0" dt="0"/>
</p:sldLayout>
</file>

<file path=ppt/slideLayouts/slideLayout6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4C1BDD17-827B-4C89-849C-876843A7E761}" type="slidenum">
              <a:rPr kumimoji="0" lang="en-US" altLang="en-US"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C4E8B71E-CD8D-E288-9E5D-0A846C1F7BB2}"/>
              </a:ext>
            </a:extLst>
          </p:cNvPr>
          <p:cNvSpPr/>
          <p:nvPr userDrawn="1"/>
        </p:nvSpPr>
        <p:spPr bwMode="auto">
          <a:xfrm rot="16200000">
            <a:off x="5200879" y="1272525"/>
            <a:ext cx="392228" cy="10793983"/>
          </a:xfrm>
          <a:custGeom>
            <a:avLst/>
            <a:gdLst>
              <a:gd name="connsiteX0" fmla="*/ 0 w 431451"/>
              <a:gd name="connsiteY0" fmla="*/ 0 h 7821167"/>
              <a:gd name="connsiteX1" fmla="*/ 431451 w 431451"/>
              <a:gd name="connsiteY1" fmla="*/ 0 h 7821167"/>
              <a:gd name="connsiteX2" fmla="*/ 431451 w 431451"/>
              <a:gd name="connsiteY2" fmla="*/ 7821167 h 7821167"/>
              <a:gd name="connsiteX3" fmla="*/ 0 w 431451"/>
              <a:gd name="connsiteY3" fmla="*/ 7821167 h 7821167"/>
              <a:gd name="connsiteX4" fmla="*/ 0 w 431451"/>
              <a:gd name="connsiteY4" fmla="*/ 0 h 7821167"/>
              <a:gd name="connsiteX0" fmla="*/ 0 w 431451"/>
              <a:gd name="connsiteY0" fmla="*/ 0 h 7821167"/>
              <a:gd name="connsiteX1" fmla="*/ 431451 w 431451"/>
              <a:gd name="connsiteY1" fmla="*/ 0 h 7821167"/>
              <a:gd name="connsiteX2" fmla="*/ 431451 w 431451"/>
              <a:gd name="connsiteY2" fmla="*/ 7504175 h 7821167"/>
              <a:gd name="connsiteX3" fmla="*/ 0 w 431451"/>
              <a:gd name="connsiteY3" fmla="*/ 7821167 h 7821167"/>
              <a:gd name="connsiteX4" fmla="*/ 0 w 431451"/>
              <a:gd name="connsiteY4" fmla="*/ 0 h 782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51" h="7821167">
                <a:moveTo>
                  <a:pt x="0" y="0"/>
                </a:moveTo>
                <a:lnTo>
                  <a:pt x="431451" y="0"/>
                </a:lnTo>
                <a:lnTo>
                  <a:pt x="431451" y="7504175"/>
                </a:lnTo>
                <a:lnTo>
                  <a:pt x="0" y="7821167"/>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Slide Number Placeholder 5">
            <a:extLst>
              <a:ext uri="{FF2B5EF4-FFF2-40B4-BE49-F238E27FC236}">
                <a16:creationId xmlns:a16="http://schemas.microsoft.com/office/drawing/2014/main" id="{91DA5DC4-157B-485C-78EE-463E62234938}"/>
              </a:ext>
            </a:extLst>
          </p:cNvPr>
          <p:cNvSpPr txBox="1">
            <a:spLocks/>
          </p:cNvSpPr>
          <p:nvPr userDrawn="1"/>
        </p:nvSpPr>
        <p:spPr>
          <a:xfrm>
            <a:off x="152400" y="6486782"/>
            <a:ext cx="6695441"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panose="020B0600070205080204" pitchFamily="34" charset="-128"/>
                <a:cs typeface="+mn-cs"/>
              </a:rPr>
              <a:t>Bradley </a:t>
            </a:r>
            <a:r>
              <a:rPr kumimoji="0" lang="en-US" altLang="en-US" sz="1000" b="0" i="0" u="none" strike="noStrike" kern="1200" cap="none" spc="0" normalizeH="0" baseline="0" noProof="0" dirty="0" err="1">
                <a:ln>
                  <a:noFill/>
                </a:ln>
                <a:solidFill>
                  <a:prstClr val="white"/>
                </a:solidFill>
                <a:effectLst/>
                <a:uLnTx/>
                <a:uFillTx/>
                <a:latin typeface="Arial Narrow" panose="020B0606020202030204" pitchFamily="34" charset="0"/>
                <a:ea typeface="ＭＳ Ｐゴシック" panose="020B0600070205080204" pitchFamily="34" charset="-128"/>
                <a:cs typeface="+mn-cs"/>
              </a:rPr>
              <a:t>Arant</a:t>
            </a:r>
            <a:r>
              <a:rPr kumimoji="0" lang="en-US" altLang="en-US" sz="10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panose="020B0600070205080204" pitchFamily="34" charset="-128"/>
                <a:cs typeface="+mn-cs"/>
              </a:rPr>
              <a:t> Boult Cummings LLP    |    bradley.com    |    © </a:t>
            </a:r>
            <a:fld id="{2E1A905A-61CA-476B-BC01-A339CAB86299}" type="datetimeyyyy">
              <a:rPr kumimoji="0" lang="en-US" altLang="en-US" sz="1000" b="0" i="0" u="none" strike="noStrike" kern="1200" cap="none" spc="0" normalizeH="0" baseline="0" noProof="0" smtClean="0">
                <a:ln>
                  <a:noFill/>
                </a:ln>
                <a:solidFill>
                  <a:prstClr val="white"/>
                </a:solidFill>
                <a:effectLst/>
                <a:uLnTx/>
                <a:uFillTx/>
                <a:latin typeface="Arial Narrow" panose="020B060602020203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2025</a:t>
            </a:fld>
            <a:endParaRPr kumimoji="0" lang="en-US" altLang="en-US" sz="10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panose="020B0600070205080204" pitchFamily="34" charset="-128"/>
              <a:cs typeface="+mn-cs"/>
            </a:endParaRPr>
          </a:p>
        </p:txBody>
      </p:sp>
      <p:pic>
        <p:nvPicPr>
          <p:cNvPr id="12" name="Picture 11">
            <a:extLst>
              <a:ext uri="{FF2B5EF4-FFF2-40B4-BE49-F238E27FC236}">
                <a16:creationId xmlns:a16="http://schemas.microsoft.com/office/drawing/2014/main" id="{63B47807-3BBD-B220-F1E0-A6FF10A27C32}"/>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06329" y="6472681"/>
            <a:ext cx="896111" cy="29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087695"/>
      </p:ext>
    </p:extLst>
  </p:cSld>
  <p:clrMapOvr>
    <a:masterClrMapping/>
  </p:clrMapOvr>
</p:sldLayout>
</file>

<file path=ppt/slideLayouts/slideLayout69.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2871705"/>
      </p:ext>
    </p:extLst>
  </p:cSld>
  <p:clrMapOvr>
    <a:masterClrMapping/>
  </p:clrMapOvr>
  <p:hf hdr="0" ftr="0" dt="0"/>
</p:sldLayout>
</file>

<file path=ppt/slideLayouts/slideLayout70.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3859080"/>
      </p:ext>
    </p:extLst>
  </p:cSld>
  <p:clrMapOvr>
    <a:masterClrMapping/>
  </p:clrMapOvr>
  <p:hf hdr="0" ftr="0" dt="0"/>
</p:sldLayout>
</file>

<file path=ppt/slideLayouts/slideLayout7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4C1BDD17-827B-4C89-849C-876843A7E761}" type="slidenum">
              <a:rPr kumimoji="0" lang="en-US" altLang="en-US"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
        <p:nvSpPr>
          <p:cNvPr id="8" name="Rectangle 9">
            <a:extLst>
              <a:ext uri="{FF2B5EF4-FFF2-40B4-BE49-F238E27FC236}">
                <a16:creationId xmlns:a16="http://schemas.microsoft.com/office/drawing/2014/main" id="{99389BF1-F0EE-AB27-7D19-9CA13E1BBE27}"/>
              </a:ext>
            </a:extLst>
          </p:cNvPr>
          <p:cNvSpPr/>
          <p:nvPr userDrawn="1"/>
        </p:nvSpPr>
        <p:spPr bwMode="auto">
          <a:xfrm rot="16200000">
            <a:off x="5200879" y="1272525"/>
            <a:ext cx="392228" cy="10793983"/>
          </a:xfrm>
          <a:custGeom>
            <a:avLst/>
            <a:gdLst>
              <a:gd name="connsiteX0" fmla="*/ 0 w 431451"/>
              <a:gd name="connsiteY0" fmla="*/ 0 h 7821167"/>
              <a:gd name="connsiteX1" fmla="*/ 431451 w 431451"/>
              <a:gd name="connsiteY1" fmla="*/ 0 h 7821167"/>
              <a:gd name="connsiteX2" fmla="*/ 431451 w 431451"/>
              <a:gd name="connsiteY2" fmla="*/ 7821167 h 7821167"/>
              <a:gd name="connsiteX3" fmla="*/ 0 w 431451"/>
              <a:gd name="connsiteY3" fmla="*/ 7821167 h 7821167"/>
              <a:gd name="connsiteX4" fmla="*/ 0 w 431451"/>
              <a:gd name="connsiteY4" fmla="*/ 0 h 7821167"/>
              <a:gd name="connsiteX0" fmla="*/ 0 w 431451"/>
              <a:gd name="connsiteY0" fmla="*/ 0 h 7821167"/>
              <a:gd name="connsiteX1" fmla="*/ 431451 w 431451"/>
              <a:gd name="connsiteY1" fmla="*/ 0 h 7821167"/>
              <a:gd name="connsiteX2" fmla="*/ 431451 w 431451"/>
              <a:gd name="connsiteY2" fmla="*/ 7504175 h 7821167"/>
              <a:gd name="connsiteX3" fmla="*/ 0 w 431451"/>
              <a:gd name="connsiteY3" fmla="*/ 7821167 h 7821167"/>
              <a:gd name="connsiteX4" fmla="*/ 0 w 431451"/>
              <a:gd name="connsiteY4" fmla="*/ 0 h 782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51" h="7821167">
                <a:moveTo>
                  <a:pt x="0" y="0"/>
                </a:moveTo>
                <a:lnTo>
                  <a:pt x="431451" y="0"/>
                </a:lnTo>
                <a:lnTo>
                  <a:pt x="431451" y="7504175"/>
                </a:lnTo>
                <a:lnTo>
                  <a:pt x="0" y="7821167"/>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Slide Number Placeholder 5">
            <a:extLst>
              <a:ext uri="{FF2B5EF4-FFF2-40B4-BE49-F238E27FC236}">
                <a16:creationId xmlns:a16="http://schemas.microsoft.com/office/drawing/2014/main" id="{F65D04FB-EE33-D73A-6911-D19FB8AEB907}"/>
              </a:ext>
            </a:extLst>
          </p:cNvPr>
          <p:cNvSpPr txBox="1">
            <a:spLocks/>
          </p:cNvSpPr>
          <p:nvPr userDrawn="1"/>
        </p:nvSpPr>
        <p:spPr>
          <a:xfrm>
            <a:off x="152400" y="6486782"/>
            <a:ext cx="6695441"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panose="020B0600070205080204" pitchFamily="34" charset="-128"/>
                <a:cs typeface="+mn-cs"/>
              </a:rPr>
              <a:t>Bradley </a:t>
            </a:r>
            <a:r>
              <a:rPr kumimoji="0" lang="en-US" altLang="en-US" sz="1000" b="0" i="0" u="none" strike="noStrike" kern="1200" cap="none" spc="0" normalizeH="0" baseline="0" noProof="0" dirty="0" err="1">
                <a:ln>
                  <a:noFill/>
                </a:ln>
                <a:solidFill>
                  <a:prstClr val="white"/>
                </a:solidFill>
                <a:effectLst/>
                <a:uLnTx/>
                <a:uFillTx/>
                <a:latin typeface="Arial Narrow" panose="020B0606020202030204" pitchFamily="34" charset="0"/>
                <a:ea typeface="ＭＳ Ｐゴシック" panose="020B0600070205080204" pitchFamily="34" charset="-128"/>
                <a:cs typeface="+mn-cs"/>
              </a:rPr>
              <a:t>Arant</a:t>
            </a:r>
            <a:r>
              <a:rPr kumimoji="0" lang="en-US" altLang="en-US" sz="10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panose="020B0600070205080204" pitchFamily="34" charset="-128"/>
                <a:cs typeface="+mn-cs"/>
              </a:rPr>
              <a:t> Boult Cummings LLP    |    bradley.com    |    © </a:t>
            </a:r>
            <a:fld id="{2E1A905A-61CA-476B-BC01-A339CAB86299}" type="datetimeyyyy">
              <a:rPr kumimoji="0" lang="en-US" altLang="en-US" sz="1000" b="0" i="0" u="none" strike="noStrike" kern="1200" cap="none" spc="0" normalizeH="0" baseline="0" noProof="0" smtClean="0">
                <a:ln>
                  <a:noFill/>
                </a:ln>
                <a:solidFill>
                  <a:prstClr val="white"/>
                </a:solidFill>
                <a:effectLst/>
                <a:uLnTx/>
                <a:uFillTx/>
                <a:latin typeface="Arial Narrow" panose="020B060602020203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2025</a:t>
            </a:fld>
            <a:endParaRPr kumimoji="0" lang="en-US" altLang="en-US" sz="10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panose="020B0600070205080204" pitchFamily="34" charset="-128"/>
              <a:cs typeface="+mn-cs"/>
            </a:endParaRPr>
          </a:p>
        </p:txBody>
      </p:sp>
      <p:pic>
        <p:nvPicPr>
          <p:cNvPr id="10" name="Picture 11">
            <a:extLst>
              <a:ext uri="{FF2B5EF4-FFF2-40B4-BE49-F238E27FC236}">
                <a16:creationId xmlns:a16="http://schemas.microsoft.com/office/drawing/2014/main" id="{10958FAB-9BF6-C9A7-B551-5230118A93C0}"/>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06329" y="6472681"/>
            <a:ext cx="896111" cy="29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766308"/>
      </p:ext>
    </p:extLst>
  </p:cSld>
  <p:clrMapOvr>
    <a:masterClrMapping/>
  </p:clrMapOvr>
</p:sldLayout>
</file>

<file path=ppt/slideLayouts/slideLayout7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4C1BDD17-827B-4C89-849C-876843A7E761}" type="slidenum">
              <a:rPr kumimoji="0" lang="en-US" altLang="en-US"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
        <p:nvSpPr>
          <p:cNvPr id="8" name="Rectangle 9">
            <a:extLst>
              <a:ext uri="{FF2B5EF4-FFF2-40B4-BE49-F238E27FC236}">
                <a16:creationId xmlns:a16="http://schemas.microsoft.com/office/drawing/2014/main" id="{1E4A1613-36F1-FB41-7AC6-88205AD456CE}"/>
              </a:ext>
            </a:extLst>
          </p:cNvPr>
          <p:cNvSpPr/>
          <p:nvPr userDrawn="1"/>
        </p:nvSpPr>
        <p:spPr bwMode="auto">
          <a:xfrm rot="16200000">
            <a:off x="5200879" y="1272525"/>
            <a:ext cx="392228" cy="10793983"/>
          </a:xfrm>
          <a:custGeom>
            <a:avLst/>
            <a:gdLst>
              <a:gd name="connsiteX0" fmla="*/ 0 w 431451"/>
              <a:gd name="connsiteY0" fmla="*/ 0 h 7821167"/>
              <a:gd name="connsiteX1" fmla="*/ 431451 w 431451"/>
              <a:gd name="connsiteY1" fmla="*/ 0 h 7821167"/>
              <a:gd name="connsiteX2" fmla="*/ 431451 w 431451"/>
              <a:gd name="connsiteY2" fmla="*/ 7821167 h 7821167"/>
              <a:gd name="connsiteX3" fmla="*/ 0 w 431451"/>
              <a:gd name="connsiteY3" fmla="*/ 7821167 h 7821167"/>
              <a:gd name="connsiteX4" fmla="*/ 0 w 431451"/>
              <a:gd name="connsiteY4" fmla="*/ 0 h 7821167"/>
              <a:gd name="connsiteX0" fmla="*/ 0 w 431451"/>
              <a:gd name="connsiteY0" fmla="*/ 0 h 7821167"/>
              <a:gd name="connsiteX1" fmla="*/ 431451 w 431451"/>
              <a:gd name="connsiteY1" fmla="*/ 0 h 7821167"/>
              <a:gd name="connsiteX2" fmla="*/ 431451 w 431451"/>
              <a:gd name="connsiteY2" fmla="*/ 7504175 h 7821167"/>
              <a:gd name="connsiteX3" fmla="*/ 0 w 431451"/>
              <a:gd name="connsiteY3" fmla="*/ 7821167 h 7821167"/>
              <a:gd name="connsiteX4" fmla="*/ 0 w 431451"/>
              <a:gd name="connsiteY4" fmla="*/ 0 h 782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51" h="7821167">
                <a:moveTo>
                  <a:pt x="0" y="0"/>
                </a:moveTo>
                <a:lnTo>
                  <a:pt x="431451" y="0"/>
                </a:lnTo>
                <a:lnTo>
                  <a:pt x="431451" y="7504175"/>
                </a:lnTo>
                <a:lnTo>
                  <a:pt x="0" y="7821167"/>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Slide Number Placeholder 5">
            <a:extLst>
              <a:ext uri="{FF2B5EF4-FFF2-40B4-BE49-F238E27FC236}">
                <a16:creationId xmlns:a16="http://schemas.microsoft.com/office/drawing/2014/main" id="{69414239-9FB9-0906-3F7C-8BECFC3A906E}"/>
              </a:ext>
            </a:extLst>
          </p:cNvPr>
          <p:cNvSpPr txBox="1">
            <a:spLocks/>
          </p:cNvSpPr>
          <p:nvPr userDrawn="1"/>
        </p:nvSpPr>
        <p:spPr>
          <a:xfrm>
            <a:off x="152400" y="6486782"/>
            <a:ext cx="6695441"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panose="020B0600070205080204" pitchFamily="34" charset="-128"/>
                <a:cs typeface="+mn-cs"/>
              </a:rPr>
              <a:t>Bradley </a:t>
            </a:r>
            <a:r>
              <a:rPr kumimoji="0" lang="en-US" altLang="en-US" sz="1000" b="0" i="0" u="none" strike="noStrike" kern="1200" cap="none" spc="0" normalizeH="0" baseline="0" noProof="0" dirty="0" err="1">
                <a:ln>
                  <a:noFill/>
                </a:ln>
                <a:solidFill>
                  <a:prstClr val="white"/>
                </a:solidFill>
                <a:effectLst/>
                <a:uLnTx/>
                <a:uFillTx/>
                <a:latin typeface="Arial Narrow" panose="020B0606020202030204" pitchFamily="34" charset="0"/>
                <a:ea typeface="ＭＳ Ｐゴシック" panose="020B0600070205080204" pitchFamily="34" charset="-128"/>
                <a:cs typeface="+mn-cs"/>
              </a:rPr>
              <a:t>Arant</a:t>
            </a:r>
            <a:r>
              <a:rPr kumimoji="0" lang="en-US" altLang="en-US" sz="10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panose="020B0600070205080204" pitchFamily="34" charset="-128"/>
                <a:cs typeface="+mn-cs"/>
              </a:rPr>
              <a:t> Boult Cummings LLP    |    bradley.com    |    © </a:t>
            </a:r>
            <a:fld id="{2E1A905A-61CA-476B-BC01-A339CAB86299}" type="datetimeyyyy">
              <a:rPr kumimoji="0" lang="en-US" altLang="en-US" sz="1000" b="0" i="0" u="none" strike="noStrike" kern="1200" cap="none" spc="0" normalizeH="0" baseline="0" noProof="0" smtClean="0">
                <a:ln>
                  <a:noFill/>
                </a:ln>
                <a:solidFill>
                  <a:prstClr val="white"/>
                </a:solidFill>
                <a:effectLst/>
                <a:uLnTx/>
                <a:uFillTx/>
                <a:latin typeface="Arial Narrow" panose="020B060602020203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2025</a:t>
            </a:fld>
            <a:endParaRPr kumimoji="0" lang="en-US" altLang="en-US" sz="1000" b="0" i="0" u="none" strike="noStrike" kern="1200" cap="none" spc="0" normalizeH="0" baseline="0" noProof="0" dirty="0">
              <a:ln>
                <a:noFill/>
              </a:ln>
              <a:solidFill>
                <a:prstClr val="white"/>
              </a:solidFill>
              <a:effectLst/>
              <a:uLnTx/>
              <a:uFillTx/>
              <a:latin typeface="Arial Narrow" panose="020B0606020202030204" pitchFamily="34" charset="0"/>
              <a:ea typeface="ＭＳ Ｐゴシック" panose="020B0600070205080204" pitchFamily="34" charset="-128"/>
              <a:cs typeface="+mn-cs"/>
            </a:endParaRPr>
          </a:p>
        </p:txBody>
      </p:sp>
      <p:pic>
        <p:nvPicPr>
          <p:cNvPr id="10" name="Picture 9">
            <a:extLst>
              <a:ext uri="{FF2B5EF4-FFF2-40B4-BE49-F238E27FC236}">
                <a16:creationId xmlns:a16="http://schemas.microsoft.com/office/drawing/2014/main" id="{DA3C49C7-991B-9E48-5557-33DB210EED1C}"/>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06329" y="6472681"/>
            <a:ext cx="896111" cy="29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321588"/>
      </p:ext>
    </p:extLst>
  </p:cSld>
  <p:clrMapOvr>
    <a:masterClrMapping/>
  </p:clrMapOvr>
</p:sldLayout>
</file>

<file path=ppt/slideLayouts/slideLayout73.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9287989"/>
      </p:ext>
    </p:extLst>
  </p:cSld>
  <p:clrMapOvr>
    <a:masterClrMapping/>
  </p:clrMapOvr>
  <p:hf hdr="0" ftr="0" dt="0"/>
</p:sldLayout>
</file>

<file path=ppt/slideLayouts/slideLayout74.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2603140"/>
      </p:ext>
    </p:extLst>
  </p:cSld>
  <p:clrMapOvr>
    <a:masterClrMapping/>
  </p:clrMapOvr>
  <p:hf hdr="0" ftr="0" dt="0"/>
</p:sldLayout>
</file>

<file path=ppt/slideLayouts/slideLayout7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userDrawn="1">
  <p:cSld name="Title Page - Building - Re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8EB132FF-31C5-4E53-97BC-CBED452B8462}"/>
              </a:ext>
            </a:extLst>
          </p:cNvPr>
          <p:cNvPicPr>
            <a:picLocks noChangeAspect="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0082" t="734" r="9777" b="766"/>
          <a:stretch/>
        </p:blipFill>
        <p:spPr bwMode="auto">
          <a:xfrm>
            <a:off x="0" y="0"/>
            <a:ext cx="12192000" cy="6858000"/>
          </a:xfrm>
          <a:prstGeom prst="rect">
            <a:avLst/>
          </a:prstGeom>
          <a:solidFill>
            <a:schemeClr val="bg1">
              <a:alpha val="32000"/>
            </a:schemeClr>
          </a:solidFill>
          <a:ln>
            <a:noFill/>
          </a:ln>
        </p:spPr>
      </p:pic>
      <p:sp>
        <p:nvSpPr>
          <p:cNvPr id="3" name="Rectangle 2"/>
          <p:cNvSpPr/>
          <p:nvPr userDrawn="1"/>
        </p:nvSpPr>
        <p:spPr>
          <a:xfrm>
            <a:off x="-8552" y="0"/>
            <a:ext cx="12200552" cy="6858000"/>
          </a:xfrm>
          <a:prstGeom prst="rect">
            <a:avLst/>
          </a:prstGeom>
          <a:solidFill>
            <a:schemeClr val="bg1">
              <a:alpha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
            <a:extLst>
              <a:ext uri="{FF2B5EF4-FFF2-40B4-BE49-F238E27FC236}">
                <a16:creationId xmlns:a16="http://schemas.microsoft.com/office/drawing/2014/main" id="{D1E6B151-C5BB-4BC4-B1D4-78A9BCB68203}"/>
              </a:ext>
            </a:extLst>
          </p:cNvPr>
          <p:cNvSpPr/>
          <p:nvPr userDrawn="1"/>
        </p:nvSpPr>
        <p:spPr>
          <a:xfrm>
            <a:off x="-10593" y="-7620"/>
            <a:ext cx="9763400" cy="6294124"/>
          </a:xfrm>
          <a:custGeom>
            <a:avLst/>
            <a:gdLst>
              <a:gd name="connsiteX0" fmla="*/ 0 w 5937504"/>
              <a:gd name="connsiteY0" fmla="*/ 0 h 6335332"/>
              <a:gd name="connsiteX1" fmla="*/ 5937504 w 5937504"/>
              <a:gd name="connsiteY1" fmla="*/ 0 h 6335332"/>
              <a:gd name="connsiteX2" fmla="*/ 5937504 w 5937504"/>
              <a:gd name="connsiteY2" fmla="*/ 6335332 h 6335332"/>
              <a:gd name="connsiteX3" fmla="*/ 0 w 5937504"/>
              <a:gd name="connsiteY3" fmla="*/ 6335332 h 6335332"/>
              <a:gd name="connsiteX4" fmla="*/ 0 w 5937504"/>
              <a:gd name="connsiteY4" fmla="*/ 0 h 6335332"/>
              <a:gd name="connsiteX0" fmla="*/ 0 w 5937504"/>
              <a:gd name="connsiteY0" fmla="*/ 0 h 6335332"/>
              <a:gd name="connsiteX1" fmla="*/ 3499104 w 5937504"/>
              <a:gd name="connsiteY1" fmla="*/ 0 h 6335332"/>
              <a:gd name="connsiteX2" fmla="*/ 5937504 w 5937504"/>
              <a:gd name="connsiteY2" fmla="*/ 6335332 h 6335332"/>
              <a:gd name="connsiteX3" fmla="*/ 0 w 5937504"/>
              <a:gd name="connsiteY3" fmla="*/ 6335332 h 6335332"/>
              <a:gd name="connsiteX4" fmla="*/ 0 w 5937504"/>
              <a:gd name="connsiteY4" fmla="*/ 0 h 6335332"/>
              <a:gd name="connsiteX0" fmla="*/ 1652016 w 7589520"/>
              <a:gd name="connsiteY0" fmla="*/ 0 h 6335332"/>
              <a:gd name="connsiteX1" fmla="*/ 5151120 w 7589520"/>
              <a:gd name="connsiteY1" fmla="*/ 0 h 6335332"/>
              <a:gd name="connsiteX2" fmla="*/ 7589520 w 7589520"/>
              <a:gd name="connsiteY2" fmla="*/ 6335332 h 6335332"/>
              <a:gd name="connsiteX3" fmla="*/ 0 w 7589520"/>
              <a:gd name="connsiteY3" fmla="*/ 6329236 h 6335332"/>
              <a:gd name="connsiteX4" fmla="*/ 1652016 w 7589520"/>
              <a:gd name="connsiteY4" fmla="*/ 0 h 6335332"/>
              <a:gd name="connsiteX0" fmla="*/ 6096 w 7589520"/>
              <a:gd name="connsiteY0" fmla="*/ 0 h 6335332"/>
              <a:gd name="connsiteX1" fmla="*/ 5151120 w 7589520"/>
              <a:gd name="connsiteY1" fmla="*/ 0 h 6335332"/>
              <a:gd name="connsiteX2" fmla="*/ 7589520 w 7589520"/>
              <a:gd name="connsiteY2" fmla="*/ 6335332 h 6335332"/>
              <a:gd name="connsiteX3" fmla="*/ 0 w 7589520"/>
              <a:gd name="connsiteY3" fmla="*/ 6329236 h 6335332"/>
              <a:gd name="connsiteX4" fmla="*/ 6096 w 7589520"/>
              <a:gd name="connsiteY4" fmla="*/ 0 h 6335332"/>
              <a:gd name="connsiteX0" fmla="*/ 780860 w 7589520"/>
              <a:gd name="connsiteY0" fmla="*/ 0 h 6335332"/>
              <a:gd name="connsiteX1" fmla="*/ 5151120 w 7589520"/>
              <a:gd name="connsiteY1" fmla="*/ 0 h 6335332"/>
              <a:gd name="connsiteX2" fmla="*/ 7589520 w 7589520"/>
              <a:gd name="connsiteY2" fmla="*/ 6335332 h 6335332"/>
              <a:gd name="connsiteX3" fmla="*/ 0 w 7589520"/>
              <a:gd name="connsiteY3" fmla="*/ 6329236 h 6335332"/>
              <a:gd name="connsiteX4" fmla="*/ 780860 w 7589520"/>
              <a:gd name="connsiteY4" fmla="*/ 0 h 6335332"/>
              <a:gd name="connsiteX0" fmla="*/ 11367 w 6820027"/>
              <a:gd name="connsiteY0" fmla="*/ 0 h 6340890"/>
              <a:gd name="connsiteX1" fmla="*/ 4381627 w 6820027"/>
              <a:gd name="connsiteY1" fmla="*/ 0 h 6340890"/>
              <a:gd name="connsiteX2" fmla="*/ 6820027 w 6820027"/>
              <a:gd name="connsiteY2" fmla="*/ 6335332 h 6340890"/>
              <a:gd name="connsiteX3" fmla="*/ 0 w 6820027"/>
              <a:gd name="connsiteY3" fmla="*/ 6340890 h 6340890"/>
              <a:gd name="connsiteX4" fmla="*/ 11367 w 6820027"/>
              <a:gd name="connsiteY4" fmla="*/ 0 h 6340890"/>
              <a:gd name="connsiteX0" fmla="*/ 11367 w 6820027"/>
              <a:gd name="connsiteY0" fmla="*/ 0 h 6347075"/>
              <a:gd name="connsiteX1" fmla="*/ 4381627 w 6820027"/>
              <a:gd name="connsiteY1" fmla="*/ 0 h 6347075"/>
              <a:gd name="connsiteX2" fmla="*/ 6820027 w 6820027"/>
              <a:gd name="connsiteY2" fmla="*/ 6347075 h 6347075"/>
              <a:gd name="connsiteX3" fmla="*/ 0 w 6820027"/>
              <a:gd name="connsiteY3" fmla="*/ 6340890 h 6347075"/>
              <a:gd name="connsiteX4" fmla="*/ 11367 w 6820027"/>
              <a:gd name="connsiteY4" fmla="*/ 0 h 6347075"/>
              <a:gd name="connsiteX0" fmla="*/ 0 w 8540019"/>
              <a:gd name="connsiteY0" fmla="*/ 0 h 6347075"/>
              <a:gd name="connsiteX1" fmla="*/ 6101619 w 8540019"/>
              <a:gd name="connsiteY1" fmla="*/ 0 h 6347075"/>
              <a:gd name="connsiteX2" fmla="*/ 8540019 w 8540019"/>
              <a:gd name="connsiteY2" fmla="*/ 6347075 h 6347075"/>
              <a:gd name="connsiteX3" fmla="*/ 1719992 w 8540019"/>
              <a:gd name="connsiteY3" fmla="*/ 6340890 h 6347075"/>
              <a:gd name="connsiteX4" fmla="*/ 0 w 8540019"/>
              <a:gd name="connsiteY4" fmla="*/ 0 h 6347075"/>
              <a:gd name="connsiteX0" fmla="*/ 0 w 8540019"/>
              <a:gd name="connsiteY0" fmla="*/ 0 h 6349697"/>
              <a:gd name="connsiteX1" fmla="*/ 6101619 w 8540019"/>
              <a:gd name="connsiteY1" fmla="*/ 0 h 6349697"/>
              <a:gd name="connsiteX2" fmla="*/ 8540019 w 8540019"/>
              <a:gd name="connsiteY2" fmla="*/ 6347075 h 6349697"/>
              <a:gd name="connsiteX3" fmla="*/ 20256 w 8540019"/>
              <a:gd name="connsiteY3" fmla="*/ 6349697 h 6349697"/>
              <a:gd name="connsiteX4" fmla="*/ 0 w 8540019"/>
              <a:gd name="connsiteY4" fmla="*/ 0 h 6349697"/>
              <a:gd name="connsiteX0" fmla="*/ 0 w 8154218"/>
              <a:gd name="connsiteY0" fmla="*/ 0 h 6349697"/>
              <a:gd name="connsiteX1" fmla="*/ 6101619 w 8154218"/>
              <a:gd name="connsiteY1" fmla="*/ 0 h 6349697"/>
              <a:gd name="connsiteX2" fmla="*/ 8154218 w 8154218"/>
              <a:gd name="connsiteY2" fmla="*/ 6347075 h 6349697"/>
              <a:gd name="connsiteX3" fmla="*/ 20256 w 8154218"/>
              <a:gd name="connsiteY3" fmla="*/ 6349697 h 6349697"/>
              <a:gd name="connsiteX4" fmla="*/ 0 w 8154218"/>
              <a:gd name="connsiteY4" fmla="*/ 0 h 6349697"/>
              <a:gd name="connsiteX0" fmla="*/ 30341 w 8133962"/>
              <a:gd name="connsiteY0" fmla="*/ 0 h 6357394"/>
              <a:gd name="connsiteX1" fmla="*/ 6081363 w 8133962"/>
              <a:gd name="connsiteY1" fmla="*/ 7697 h 6357394"/>
              <a:gd name="connsiteX2" fmla="*/ 8133962 w 8133962"/>
              <a:gd name="connsiteY2" fmla="*/ 6354772 h 6357394"/>
              <a:gd name="connsiteX3" fmla="*/ 0 w 8133962"/>
              <a:gd name="connsiteY3" fmla="*/ 6357394 h 6357394"/>
              <a:gd name="connsiteX4" fmla="*/ 30341 w 8133962"/>
              <a:gd name="connsiteY4" fmla="*/ 0 h 6357394"/>
              <a:gd name="connsiteX0" fmla="*/ 0 w 8103621"/>
              <a:gd name="connsiteY0" fmla="*/ 0 h 6357394"/>
              <a:gd name="connsiteX1" fmla="*/ 6051022 w 8103621"/>
              <a:gd name="connsiteY1" fmla="*/ 7697 h 6357394"/>
              <a:gd name="connsiteX2" fmla="*/ 8103621 w 8103621"/>
              <a:gd name="connsiteY2" fmla="*/ 6354772 h 6357394"/>
              <a:gd name="connsiteX3" fmla="*/ 1282 w 8103621"/>
              <a:gd name="connsiteY3" fmla="*/ 6357394 h 6357394"/>
              <a:gd name="connsiteX4" fmla="*/ 0 w 8103621"/>
              <a:gd name="connsiteY4" fmla="*/ 0 h 635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3621" h="6357394">
                <a:moveTo>
                  <a:pt x="0" y="0"/>
                </a:moveTo>
                <a:lnTo>
                  <a:pt x="6051022" y="7697"/>
                </a:lnTo>
                <a:lnTo>
                  <a:pt x="8103621" y="6354772"/>
                </a:lnTo>
                <a:lnTo>
                  <a:pt x="1282" y="6357394"/>
                </a:lnTo>
                <a:cubicBezTo>
                  <a:pt x="855" y="4238263"/>
                  <a:pt x="427" y="2119131"/>
                  <a:pt x="0" y="0"/>
                </a:cubicBezTo>
                <a:close/>
              </a:path>
            </a:pathLst>
          </a:cu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11"/>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6297" y="493713"/>
            <a:ext cx="2323647"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0"/>
          </p:nvPr>
        </p:nvSpPr>
        <p:spPr>
          <a:xfrm>
            <a:off x="1018709" y="1847145"/>
            <a:ext cx="7213600" cy="444500"/>
          </a:xfrm>
        </p:spPr>
        <p:txBody>
          <a:bodyPr lIns="0" tIns="0" rIns="0" bIns="0">
            <a:normAutofit/>
          </a:bodyPr>
          <a:lstStyle>
            <a:lvl1pPr>
              <a:buNone/>
              <a:defRPr sz="2400" baseline="0">
                <a:solidFill>
                  <a:schemeClr val="bg1"/>
                </a:solidFill>
                <a:latin typeface="Arial"/>
                <a:cs typeface="Arial"/>
              </a:defRPr>
            </a:lvl1pPr>
          </a:lstStyle>
          <a:p>
            <a:pPr lvl="0"/>
            <a:r>
              <a:rPr lang="en-US"/>
              <a:t>Click to edit Master text styles</a:t>
            </a:r>
          </a:p>
        </p:txBody>
      </p:sp>
      <p:sp>
        <p:nvSpPr>
          <p:cNvPr id="16" name="Text Placeholder 14"/>
          <p:cNvSpPr>
            <a:spLocks noGrp="1"/>
          </p:cNvSpPr>
          <p:nvPr>
            <p:ph type="body" sz="quarter" idx="11"/>
          </p:nvPr>
        </p:nvSpPr>
        <p:spPr>
          <a:xfrm>
            <a:off x="1018709" y="2291648"/>
            <a:ext cx="7213600" cy="2166055"/>
          </a:xfrm>
        </p:spPr>
        <p:txBody>
          <a:bodyPr lIns="0" tIns="0" rIns="0" bIns="0" anchor="ctr">
            <a:noAutofit/>
          </a:bodyPr>
          <a:lstStyle>
            <a:lvl1pPr marL="0" indent="0">
              <a:lnSpc>
                <a:spcPts val="4800"/>
              </a:lnSpc>
              <a:spcBef>
                <a:spcPts val="0"/>
              </a:spcBef>
              <a:buNone/>
              <a:defRPr sz="4400" b="1" baseline="0">
                <a:solidFill>
                  <a:schemeClr val="bg1"/>
                </a:solidFill>
                <a:latin typeface="Arial"/>
                <a:cs typeface="Arial"/>
              </a:defRPr>
            </a:lvl1pPr>
          </a:lstStyle>
          <a:p>
            <a:pPr lvl="0"/>
            <a:r>
              <a:rPr lang="en-US"/>
              <a:t>Click to edit Master text styles</a:t>
            </a:r>
          </a:p>
        </p:txBody>
      </p:sp>
      <p:sp>
        <p:nvSpPr>
          <p:cNvPr id="17" name="Text Placeholder 14"/>
          <p:cNvSpPr>
            <a:spLocks noGrp="1"/>
          </p:cNvSpPr>
          <p:nvPr>
            <p:ph type="body" sz="quarter" idx="12"/>
          </p:nvPr>
        </p:nvSpPr>
        <p:spPr>
          <a:xfrm>
            <a:off x="1018709" y="4525433"/>
            <a:ext cx="7213600" cy="444500"/>
          </a:xfrm>
        </p:spPr>
        <p:txBody>
          <a:bodyPr lIns="0" tIns="0" rIns="0" bIns="0">
            <a:normAutofit/>
          </a:bodyPr>
          <a:lstStyle>
            <a:lvl1pPr>
              <a:buNone/>
              <a:defRPr sz="2000" baseline="0">
                <a:solidFill>
                  <a:schemeClr val="bg1"/>
                </a:solidFill>
                <a:latin typeface="Arial"/>
                <a:cs typeface="Arial"/>
              </a:defRPr>
            </a:lvl1pPr>
          </a:lstStyle>
          <a:p>
            <a:pPr lvl="0"/>
            <a:r>
              <a:rPr lang="en-US"/>
              <a:t>Click to edit Master text styles</a:t>
            </a:r>
          </a:p>
        </p:txBody>
      </p:sp>
      <p:sp>
        <p:nvSpPr>
          <p:cNvPr id="18" name="Text Placeholder 14"/>
          <p:cNvSpPr>
            <a:spLocks noGrp="1"/>
          </p:cNvSpPr>
          <p:nvPr>
            <p:ph type="body" sz="quarter" idx="13"/>
          </p:nvPr>
        </p:nvSpPr>
        <p:spPr>
          <a:xfrm>
            <a:off x="1018709" y="5094289"/>
            <a:ext cx="7213600" cy="444500"/>
          </a:xfrm>
        </p:spPr>
        <p:txBody>
          <a:bodyPr lIns="0" tIns="0" rIns="0" bIns="0">
            <a:normAutofit/>
          </a:bodyPr>
          <a:lstStyle>
            <a:lvl1pPr>
              <a:buNone/>
              <a:defRPr sz="2400" i="1" baseline="0">
                <a:solidFill>
                  <a:schemeClr val="bg1"/>
                </a:solidFill>
                <a:latin typeface="Arial"/>
                <a:cs typeface="Arial"/>
              </a:defRPr>
            </a:lvl1pPr>
          </a:lstStyle>
          <a:p>
            <a:pPr lvl="0"/>
            <a:r>
              <a:rPr lang="en-US"/>
              <a:t>Click to edit Master text styles</a:t>
            </a:r>
          </a:p>
        </p:txBody>
      </p:sp>
      <p:sp>
        <p:nvSpPr>
          <p:cNvPr id="8" name="Text Placeholder 14">
            <a:extLst>
              <a:ext uri="{FF2B5EF4-FFF2-40B4-BE49-F238E27FC236}">
                <a16:creationId xmlns:a16="http://schemas.microsoft.com/office/drawing/2014/main" id="{7796EE5D-660E-5468-CFF4-7FDA35CB4168}"/>
              </a:ext>
            </a:extLst>
          </p:cNvPr>
          <p:cNvSpPr>
            <a:spLocks noGrp="1"/>
          </p:cNvSpPr>
          <p:nvPr>
            <p:ph type="body" sz="quarter" idx="14" hasCustomPrompt="1"/>
          </p:nvPr>
        </p:nvSpPr>
        <p:spPr>
          <a:xfrm>
            <a:off x="1079" y="6472132"/>
            <a:ext cx="9751727" cy="201042"/>
          </a:xfrm>
        </p:spPr>
        <p:txBody>
          <a:bodyPr lIns="0" tIns="0" rIns="0" bIns="0">
            <a:noAutofit/>
          </a:bodyPr>
          <a:lstStyle>
            <a:lvl1pPr algn="ctr">
              <a:buNone/>
              <a:defRPr sz="1100" i="0" baseline="0">
                <a:solidFill>
                  <a:schemeClr val="accent6"/>
                </a:solidFill>
                <a:latin typeface="Arial"/>
                <a:cs typeface="Arial"/>
              </a:defRPr>
            </a:lvl1pPr>
          </a:lstStyle>
          <a:p>
            <a:pPr lvl="0"/>
            <a:r>
              <a:rPr lang="en-US" dirty="0"/>
              <a:t>©Bradley </a:t>
            </a:r>
            <a:r>
              <a:rPr lang="en-US" dirty="0" err="1"/>
              <a:t>Arant</a:t>
            </a:r>
            <a:r>
              <a:rPr lang="en-US" dirty="0"/>
              <a:t> Boult Cummings LLP      |      Attorney-Client Privileged.</a:t>
            </a:r>
          </a:p>
        </p:txBody>
      </p:sp>
    </p:spTree>
    <p:extLst>
      <p:ext uri="{BB962C8B-B14F-4D97-AF65-F5344CB8AC3E}">
        <p14:creationId xmlns:p14="http://schemas.microsoft.com/office/powerpoint/2010/main" val="1170006593"/>
      </p:ext>
    </p:extLst>
  </p:cSld>
  <p:clrMapOvr>
    <a:masterClrMapping/>
  </p:clrMapOvr>
</p:sldLayout>
</file>

<file path=ppt/slideLayouts/slideLayout7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userDrawn="1">
  <p:cSld name="Title Page - Blur - Red">
    <p:spTree>
      <p:nvGrpSpPr>
        <p:cNvPr id="1" name=""/>
        <p:cNvGrpSpPr/>
        <p:nvPr/>
      </p:nvGrpSpPr>
      <p:grpSpPr>
        <a:xfrm>
          <a:off x="0" y="0"/>
          <a:ext cx="0" cy="0"/>
          <a:chOff x="0" y="0"/>
          <a:chExt cx="0" cy="0"/>
        </a:xfrm>
      </p:grpSpPr>
      <p:pic>
        <p:nvPicPr>
          <p:cNvPr id="10" name="Picture 9" descr="A blurry image of a city&#10;&#10;Description automatically generated">
            <a:extLst>
              <a:ext uri="{FF2B5EF4-FFF2-40B4-BE49-F238E27FC236}">
                <a16:creationId xmlns:a16="http://schemas.microsoft.com/office/drawing/2014/main" id="{03033D5E-9892-4636-3FC3-1E64A5856128}"/>
              </a:ext>
            </a:extLst>
          </p:cNvPr>
          <p:cNvPicPr>
            <a:picLocks noChangeAspect="1"/>
          </p:cNvPicPr>
          <p:nvPr userDrawn="1"/>
        </p:nvPicPr>
        <p:blipFill rotWithShape="1">
          <a:blip r:embed="rId2">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56" r="447" b="2591"/>
          <a:stretch/>
        </p:blipFill>
        <p:spPr>
          <a:xfrm>
            <a:off x="-14608" y="-7938"/>
            <a:ext cx="12203113" cy="6865938"/>
          </a:xfrm>
          <a:prstGeom prst="rect">
            <a:avLst/>
          </a:prstGeom>
          <a:ln>
            <a:noFill/>
          </a:ln>
        </p:spPr>
      </p:pic>
      <p:sp>
        <p:nvSpPr>
          <p:cNvPr id="11" name="Rectangle 1">
            <a:extLst>
              <a:ext uri="{FF2B5EF4-FFF2-40B4-BE49-F238E27FC236}">
                <a16:creationId xmlns:a16="http://schemas.microsoft.com/office/drawing/2014/main" id="{D1E6B151-C5BB-4BC4-B1D4-78A9BCB68203}"/>
              </a:ext>
            </a:extLst>
          </p:cNvPr>
          <p:cNvSpPr/>
          <p:nvPr userDrawn="1"/>
        </p:nvSpPr>
        <p:spPr>
          <a:xfrm>
            <a:off x="-10593" y="-7620"/>
            <a:ext cx="9763400" cy="6294124"/>
          </a:xfrm>
          <a:custGeom>
            <a:avLst/>
            <a:gdLst>
              <a:gd name="connsiteX0" fmla="*/ 0 w 5937504"/>
              <a:gd name="connsiteY0" fmla="*/ 0 h 6335332"/>
              <a:gd name="connsiteX1" fmla="*/ 5937504 w 5937504"/>
              <a:gd name="connsiteY1" fmla="*/ 0 h 6335332"/>
              <a:gd name="connsiteX2" fmla="*/ 5937504 w 5937504"/>
              <a:gd name="connsiteY2" fmla="*/ 6335332 h 6335332"/>
              <a:gd name="connsiteX3" fmla="*/ 0 w 5937504"/>
              <a:gd name="connsiteY3" fmla="*/ 6335332 h 6335332"/>
              <a:gd name="connsiteX4" fmla="*/ 0 w 5937504"/>
              <a:gd name="connsiteY4" fmla="*/ 0 h 6335332"/>
              <a:gd name="connsiteX0" fmla="*/ 0 w 5937504"/>
              <a:gd name="connsiteY0" fmla="*/ 0 h 6335332"/>
              <a:gd name="connsiteX1" fmla="*/ 3499104 w 5937504"/>
              <a:gd name="connsiteY1" fmla="*/ 0 h 6335332"/>
              <a:gd name="connsiteX2" fmla="*/ 5937504 w 5937504"/>
              <a:gd name="connsiteY2" fmla="*/ 6335332 h 6335332"/>
              <a:gd name="connsiteX3" fmla="*/ 0 w 5937504"/>
              <a:gd name="connsiteY3" fmla="*/ 6335332 h 6335332"/>
              <a:gd name="connsiteX4" fmla="*/ 0 w 5937504"/>
              <a:gd name="connsiteY4" fmla="*/ 0 h 6335332"/>
              <a:gd name="connsiteX0" fmla="*/ 1652016 w 7589520"/>
              <a:gd name="connsiteY0" fmla="*/ 0 h 6335332"/>
              <a:gd name="connsiteX1" fmla="*/ 5151120 w 7589520"/>
              <a:gd name="connsiteY1" fmla="*/ 0 h 6335332"/>
              <a:gd name="connsiteX2" fmla="*/ 7589520 w 7589520"/>
              <a:gd name="connsiteY2" fmla="*/ 6335332 h 6335332"/>
              <a:gd name="connsiteX3" fmla="*/ 0 w 7589520"/>
              <a:gd name="connsiteY3" fmla="*/ 6329236 h 6335332"/>
              <a:gd name="connsiteX4" fmla="*/ 1652016 w 7589520"/>
              <a:gd name="connsiteY4" fmla="*/ 0 h 6335332"/>
              <a:gd name="connsiteX0" fmla="*/ 6096 w 7589520"/>
              <a:gd name="connsiteY0" fmla="*/ 0 h 6335332"/>
              <a:gd name="connsiteX1" fmla="*/ 5151120 w 7589520"/>
              <a:gd name="connsiteY1" fmla="*/ 0 h 6335332"/>
              <a:gd name="connsiteX2" fmla="*/ 7589520 w 7589520"/>
              <a:gd name="connsiteY2" fmla="*/ 6335332 h 6335332"/>
              <a:gd name="connsiteX3" fmla="*/ 0 w 7589520"/>
              <a:gd name="connsiteY3" fmla="*/ 6329236 h 6335332"/>
              <a:gd name="connsiteX4" fmla="*/ 6096 w 7589520"/>
              <a:gd name="connsiteY4" fmla="*/ 0 h 6335332"/>
              <a:gd name="connsiteX0" fmla="*/ 780860 w 7589520"/>
              <a:gd name="connsiteY0" fmla="*/ 0 h 6335332"/>
              <a:gd name="connsiteX1" fmla="*/ 5151120 w 7589520"/>
              <a:gd name="connsiteY1" fmla="*/ 0 h 6335332"/>
              <a:gd name="connsiteX2" fmla="*/ 7589520 w 7589520"/>
              <a:gd name="connsiteY2" fmla="*/ 6335332 h 6335332"/>
              <a:gd name="connsiteX3" fmla="*/ 0 w 7589520"/>
              <a:gd name="connsiteY3" fmla="*/ 6329236 h 6335332"/>
              <a:gd name="connsiteX4" fmla="*/ 780860 w 7589520"/>
              <a:gd name="connsiteY4" fmla="*/ 0 h 6335332"/>
              <a:gd name="connsiteX0" fmla="*/ 11367 w 6820027"/>
              <a:gd name="connsiteY0" fmla="*/ 0 h 6340890"/>
              <a:gd name="connsiteX1" fmla="*/ 4381627 w 6820027"/>
              <a:gd name="connsiteY1" fmla="*/ 0 h 6340890"/>
              <a:gd name="connsiteX2" fmla="*/ 6820027 w 6820027"/>
              <a:gd name="connsiteY2" fmla="*/ 6335332 h 6340890"/>
              <a:gd name="connsiteX3" fmla="*/ 0 w 6820027"/>
              <a:gd name="connsiteY3" fmla="*/ 6340890 h 6340890"/>
              <a:gd name="connsiteX4" fmla="*/ 11367 w 6820027"/>
              <a:gd name="connsiteY4" fmla="*/ 0 h 6340890"/>
              <a:gd name="connsiteX0" fmla="*/ 11367 w 6820027"/>
              <a:gd name="connsiteY0" fmla="*/ 0 h 6347075"/>
              <a:gd name="connsiteX1" fmla="*/ 4381627 w 6820027"/>
              <a:gd name="connsiteY1" fmla="*/ 0 h 6347075"/>
              <a:gd name="connsiteX2" fmla="*/ 6820027 w 6820027"/>
              <a:gd name="connsiteY2" fmla="*/ 6347075 h 6347075"/>
              <a:gd name="connsiteX3" fmla="*/ 0 w 6820027"/>
              <a:gd name="connsiteY3" fmla="*/ 6340890 h 6347075"/>
              <a:gd name="connsiteX4" fmla="*/ 11367 w 6820027"/>
              <a:gd name="connsiteY4" fmla="*/ 0 h 6347075"/>
              <a:gd name="connsiteX0" fmla="*/ 0 w 8540019"/>
              <a:gd name="connsiteY0" fmla="*/ 0 h 6347075"/>
              <a:gd name="connsiteX1" fmla="*/ 6101619 w 8540019"/>
              <a:gd name="connsiteY1" fmla="*/ 0 h 6347075"/>
              <a:gd name="connsiteX2" fmla="*/ 8540019 w 8540019"/>
              <a:gd name="connsiteY2" fmla="*/ 6347075 h 6347075"/>
              <a:gd name="connsiteX3" fmla="*/ 1719992 w 8540019"/>
              <a:gd name="connsiteY3" fmla="*/ 6340890 h 6347075"/>
              <a:gd name="connsiteX4" fmla="*/ 0 w 8540019"/>
              <a:gd name="connsiteY4" fmla="*/ 0 h 6347075"/>
              <a:gd name="connsiteX0" fmla="*/ 0 w 8540019"/>
              <a:gd name="connsiteY0" fmla="*/ 0 h 6349697"/>
              <a:gd name="connsiteX1" fmla="*/ 6101619 w 8540019"/>
              <a:gd name="connsiteY1" fmla="*/ 0 h 6349697"/>
              <a:gd name="connsiteX2" fmla="*/ 8540019 w 8540019"/>
              <a:gd name="connsiteY2" fmla="*/ 6347075 h 6349697"/>
              <a:gd name="connsiteX3" fmla="*/ 20256 w 8540019"/>
              <a:gd name="connsiteY3" fmla="*/ 6349697 h 6349697"/>
              <a:gd name="connsiteX4" fmla="*/ 0 w 8540019"/>
              <a:gd name="connsiteY4" fmla="*/ 0 h 6349697"/>
              <a:gd name="connsiteX0" fmla="*/ 0 w 8154218"/>
              <a:gd name="connsiteY0" fmla="*/ 0 h 6349697"/>
              <a:gd name="connsiteX1" fmla="*/ 6101619 w 8154218"/>
              <a:gd name="connsiteY1" fmla="*/ 0 h 6349697"/>
              <a:gd name="connsiteX2" fmla="*/ 8154218 w 8154218"/>
              <a:gd name="connsiteY2" fmla="*/ 6347075 h 6349697"/>
              <a:gd name="connsiteX3" fmla="*/ 20256 w 8154218"/>
              <a:gd name="connsiteY3" fmla="*/ 6349697 h 6349697"/>
              <a:gd name="connsiteX4" fmla="*/ 0 w 8154218"/>
              <a:gd name="connsiteY4" fmla="*/ 0 h 6349697"/>
              <a:gd name="connsiteX0" fmla="*/ 30341 w 8133962"/>
              <a:gd name="connsiteY0" fmla="*/ 0 h 6357394"/>
              <a:gd name="connsiteX1" fmla="*/ 6081363 w 8133962"/>
              <a:gd name="connsiteY1" fmla="*/ 7697 h 6357394"/>
              <a:gd name="connsiteX2" fmla="*/ 8133962 w 8133962"/>
              <a:gd name="connsiteY2" fmla="*/ 6354772 h 6357394"/>
              <a:gd name="connsiteX3" fmla="*/ 0 w 8133962"/>
              <a:gd name="connsiteY3" fmla="*/ 6357394 h 6357394"/>
              <a:gd name="connsiteX4" fmla="*/ 30341 w 8133962"/>
              <a:gd name="connsiteY4" fmla="*/ 0 h 6357394"/>
              <a:gd name="connsiteX0" fmla="*/ 0 w 8103621"/>
              <a:gd name="connsiteY0" fmla="*/ 0 h 6357394"/>
              <a:gd name="connsiteX1" fmla="*/ 6051022 w 8103621"/>
              <a:gd name="connsiteY1" fmla="*/ 7697 h 6357394"/>
              <a:gd name="connsiteX2" fmla="*/ 8103621 w 8103621"/>
              <a:gd name="connsiteY2" fmla="*/ 6354772 h 6357394"/>
              <a:gd name="connsiteX3" fmla="*/ 1282 w 8103621"/>
              <a:gd name="connsiteY3" fmla="*/ 6357394 h 6357394"/>
              <a:gd name="connsiteX4" fmla="*/ 0 w 8103621"/>
              <a:gd name="connsiteY4" fmla="*/ 0 h 635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3621" h="6357394">
                <a:moveTo>
                  <a:pt x="0" y="0"/>
                </a:moveTo>
                <a:lnTo>
                  <a:pt x="6051022" y="7697"/>
                </a:lnTo>
                <a:lnTo>
                  <a:pt x="8103621" y="6354772"/>
                </a:lnTo>
                <a:lnTo>
                  <a:pt x="1282" y="6357394"/>
                </a:lnTo>
                <a:cubicBezTo>
                  <a:pt x="855" y="4238263"/>
                  <a:pt x="427" y="2119131"/>
                  <a:pt x="0" y="0"/>
                </a:cubicBezTo>
                <a:close/>
              </a:path>
            </a:pathLst>
          </a:cu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11"/>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6297" y="493713"/>
            <a:ext cx="2323647"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0"/>
          </p:nvPr>
        </p:nvSpPr>
        <p:spPr>
          <a:xfrm>
            <a:off x="1018709" y="1847145"/>
            <a:ext cx="7213600" cy="444500"/>
          </a:xfrm>
        </p:spPr>
        <p:txBody>
          <a:bodyPr lIns="0" tIns="0" rIns="0" bIns="0">
            <a:normAutofit/>
          </a:bodyPr>
          <a:lstStyle>
            <a:lvl1pPr>
              <a:buNone/>
              <a:defRPr sz="2400" baseline="0">
                <a:solidFill>
                  <a:schemeClr val="bg1"/>
                </a:solidFill>
                <a:latin typeface="Arial"/>
                <a:cs typeface="Arial"/>
              </a:defRPr>
            </a:lvl1pPr>
          </a:lstStyle>
          <a:p>
            <a:pPr lvl="0"/>
            <a:r>
              <a:rPr lang="en-US"/>
              <a:t>Click to edit Master text styles</a:t>
            </a:r>
          </a:p>
        </p:txBody>
      </p:sp>
      <p:sp>
        <p:nvSpPr>
          <p:cNvPr id="16" name="Text Placeholder 14"/>
          <p:cNvSpPr>
            <a:spLocks noGrp="1"/>
          </p:cNvSpPr>
          <p:nvPr>
            <p:ph type="body" sz="quarter" idx="11"/>
          </p:nvPr>
        </p:nvSpPr>
        <p:spPr>
          <a:xfrm>
            <a:off x="1018709" y="2291648"/>
            <a:ext cx="7213600" cy="2166055"/>
          </a:xfrm>
        </p:spPr>
        <p:txBody>
          <a:bodyPr lIns="0" tIns="0" rIns="0" bIns="0" anchor="ctr">
            <a:noAutofit/>
          </a:bodyPr>
          <a:lstStyle>
            <a:lvl1pPr marL="0" indent="0">
              <a:lnSpc>
                <a:spcPts val="4800"/>
              </a:lnSpc>
              <a:spcBef>
                <a:spcPts val="0"/>
              </a:spcBef>
              <a:buNone/>
              <a:defRPr sz="4400" b="1" baseline="0">
                <a:solidFill>
                  <a:schemeClr val="bg1"/>
                </a:solidFill>
                <a:latin typeface="Arial"/>
                <a:cs typeface="Arial"/>
              </a:defRPr>
            </a:lvl1pPr>
          </a:lstStyle>
          <a:p>
            <a:pPr lvl="0"/>
            <a:r>
              <a:rPr lang="en-US"/>
              <a:t>Click to edit Master text styles</a:t>
            </a:r>
          </a:p>
        </p:txBody>
      </p:sp>
      <p:sp>
        <p:nvSpPr>
          <p:cNvPr id="17" name="Text Placeholder 14"/>
          <p:cNvSpPr>
            <a:spLocks noGrp="1"/>
          </p:cNvSpPr>
          <p:nvPr>
            <p:ph type="body" sz="quarter" idx="12"/>
          </p:nvPr>
        </p:nvSpPr>
        <p:spPr>
          <a:xfrm>
            <a:off x="1018709" y="4525433"/>
            <a:ext cx="7213600" cy="444500"/>
          </a:xfrm>
        </p:spPr>
        <p:txBody>
          <a:bodyPr lIns="0" tIns="0" rIns="0" bIns="0">
            <a:normAutofit/>
          </a:bodyPr>
          <a:lstStyle>
            <a:lvl1pPr>
              <a:buNone/>
              <a:defRPr sz="2000" baseline="0">
                <a:solidFill>
                  <a:schemeClr val="bg1"/>
                </a:solidFill>
                <a:latin typeface="Arial"/>
                <a:cs typeface="Arial"/>
              </a:defRPr>
            </a:lvl1pPr>
          </a:lstStyle>
          <a:p>
            <a:pPr lvl="0"/>
            <a:r>
              <a:rPr lang="en-US"/>
              <a:t>Click to edit Master text styles</a:t>
            </a:r>
          </a:p>
        </p:txBody>
      </p:sp>
      <p:sp>
        <p:nvSpPr>
          <p:cNvPr id="18" name="Text Placeholder 14"/>
          <p:cNvSpPr>
            <a:spLocks noGrp="1"/>
          </p:cNvSpPr>
          <p:nvPr>
            <p:ph type="body" sz="quarter" idx="13"/>
          </p:nvPr>
        </p:nvSpPr>
        <p:spPr>
          <a:xfrm>
            <a:off x="1018709" y="5094289"/>
            <a:ext cx="7213600" cy="444500"/>
          </a:xfrm>
        </p:spPr>
        <p:txBody>
          <a:bodyPr lIns="0" tIns="0" rIns="0" bIns="0">
            <a:normAutofit/>
          </a:bodyPr>
          <a:lstStyle>
            <a:lvl1pPr>
              <a:buNone/>
              <a:defRPr sz="2400" i="1" baseline="0">
                <a:solidFill>
                  <a:schemeClr val="bg1"/>
                </a:solidFill>
                <a:latin typeface="Arial"/>
                <a:cs typeface="Arial"/>
              </a:defRPr>
            </a:lvl1pPr>
          </a:lstStyle>
          <a:p>
            <a:pPr lvl="0"/>
            <a:r>
              <a:rPr lang="en-US"/>
              <a:t>Click to edit Master text styles</a:t>
            </a:r>
          </a:p>
        </p:txBody>
      </p:sp>
      <p:sp>
        <p:nvSpPr>
          <p:cNvPr id="2" name="Text Placeholder 14">
            <a:extLst>
              <a:ext uri="{FF2B5EF4-FFF2-40B4-BE49-F238E27FC236}">
                <a16:creationId xmlns:a16="http://schemas.microsoft.com/office/drawing/2014/main" id="{1143E8D1-5F9B-4B9C-7226-13D67245A949}"/>
              </a:ext>
            </a:extLst>
          </p:cNvPr>
          <p:cNvSpPr>
            <a:spLocks noGrp="1"/>
          </p:cNvSpPr>
          <p:nvPr>
            <p:ph type="body" sz="quarter" idx="14" hasCustomPrompt="1"/>
          </p:nvPr>
        </p:nvSpPr>
        <p:spPr>
          <a:xfrm>
            <a:off x="1079" y="6472132"/>
            <a:ext cx="9751727" cy="201042"/>
          </a:xfrm>
        </p:spPr>
        <p:txBody>
          <a:bodyPr lIns="0" tIns="0" rIns="0" bIns="0">
            <a:noAutofit/>
          </a:bodyPr>
          <a:lstStyle>
            <a:lvl1pPr algn="ctr">
              <a:buNone/>
              <a:defRPr sz="1100" i="0" baseline="0">
                <a:solidFill>
                  <a:schemeClr val="accent6"/>
                </a:solidFill>
                <a:latin typeface="Arial"/>
                <a:cs typeface="Arial"/>
              </a:defRPr>
            </a:lvl1pPr>
          </a:lstStyle>
          <a:p>
            <a:pPr lvl="0"/>
            <a:r>
              <a:rPr lang="en-US" dirty="0"/>
              <a:t>©Bradley </a:t>
            </a:r>
            <a:r>
              <a:rPr lang="en-US" dirty="0" err="1"/>
              <a:t>Arant</a:t>
            </a:r>
            <a:r>
              <a:rPr lang="en-US" dirty="0"/>
              <a:t> Boult Cummings LLP      |      Attorney-Client Privileged.</a:t>
            </a:r>
          </a:p>
        </p:txBody>
      </p:sp>
    </p:spTree>
    <p:extLst>
      <p:ext uri="{BB962C8B-B14F-4D97-AF65-F5344CB8AC3E}">
        <p14:creationId xmlns:p14="http://schemas.microsoft.com/office/powerpoint/2010/main" val="709109520"/>
      </p:ext>
    </p:extLst>
  </p:cSld>
  <p:clrMapOvr>
    <a:masterClrMapping/>
  </p:clrMapOvr>
</p:sldLayout>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2.xml"/></Relationships>
</file>

<file path=ppt/slideMasters/slideMaster2.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957569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hyperlink" Target="https://plus.lexis.com/document/documentlink?pdmfid=1530671&amp;pddocrequestkey=d0d97bbb-cdbb-48fe-809e-eef928eed4ba&amp;pddocfullpath=%2Fshared%2Fdocument%2Fstatutes-legislation%2Furn%3AcontentItem%3A6FND-6TG3-RS0W-Y37R-00000-00&amp;pdpinpoint=&amp;prid=92126f91-e701-404f-a2f6-ec1682c2a3a2&amp;crid=559f7d89-b4f7-4592-b9eb-4849222bf952" TargetMode="Externa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sz="quarter" idx="10"/>
          </p:nvPr>
        </p:nvSpPr>
        <p:spPr/>
        <p:txBody>
          <a:bodyPr/>
          <a:lstStyle/>
          <a:p>
            <a:r>
              <a:rPr lang="en-US" altLang="en-US"/>
              <a:t>Presentation to:</a:t>
            </a:r>
            <a:endParaRPr lang="en-US" altLang="en-US" dirty="0"/>
          </a:p>
        </p:txBody>
      </p:sp>
      <p:sp>
        <p:nvSpPr>
          <p:cNvPr id="15363" name="Text Placeholder 2"/>
          <p:cNvSpPr>
            <a:spLocks noGrp="1"/>
          </p:cNvSpPr>
          <p:nvPr>
            <p:ph type="body" sz="quarter" idx="11"/>
          </p:nvPr>
        </p:nvSpPr>
        <p:spPr/>
        <p:txBody>
          <a:bodyPr/>
          <a:lstStyle/>
          <a:p>
            <a:r>
              <a:rPr lang="en-US" altLang="en-US" dirty="0"/>
              <a:t>Legal Update: </a:t>
            </a:r>
            <a:r>
              <a:rPr lang="en-US" altLang="en-US"/>
              <a:t>Tort Reform</a:t>
            </a:r>
            <a:endParaRPr lang="en-US" altLang="en-US" dirty="0"/>
          </a:p>
          <a:p>
            <a:r>
              <a:rPr lang="en-US" altLang="en-US" dirty="0"/>
              <a:t>Strategic Health Partners</a:t>
            </a:r>
          </a:p>
        </p:txBody>
      </p:sp>
      <p:sp>
        <p:nvSpPr>
          <p:cNvPr id="15364" name="Text Placeholder 3"/>
          <p:cNvSpPr>
            <a:spLocks noGrp="1"/>
          </p:cNvSpPr>
          <p:nvPr>
            <p:ph type="body" sz="quarter" idx="12"/>
          </p:nvPr>
        </p:nvSpPr>
        <p:spPr/>
        <p:txBody>
          <a:bodyPr/>
          <a:lstStyle/>
          <a:p>
            <a:r>
              <a:rPr lang="en-US" altLang="en-US" dirty="0"/>
              <a:t>August 28, 2025</a:t>
            </a:r>
          </a:p>
        </p:txBody>
      </p:sp>
      <p:sp>
        <p:nvSpPr>
          <p:cNvPr id="15365" name="Text Placeholder 4"/>
          <p:cNvSpPr>
            <a:spLocks noGrp="1"/>
          </p:cNvSpPr>
          <p:nvPr>
            <p:ph type="body" sz="quarter" idx="13"/>
          </p:nvPr>
        </p:nvSpPr>
        <p:spPr/>
        <p:txBody>
          <a:bodyPr/>
          <a:lstStyle/>
          <a:p>
            <a:r>
              <a:rPr lang="en-US" altLang="en-US" dirty="0"/>
              <a:t>Presented by: Michele Madison</a:t>
            </a:r>
          </a:p>
        </p:txBody>
      </p:sp>
      <p:sp>
        <p:nvSpPr>
          <p:cNvPr id="2" name="TextBox 1">
            <a:extLst>
              <a:ext uri="{FF2B5EF4-FFF2-40B4-BE49-F238E27FC236}">
                <a16:creationId xmlns:a16="http://schemas.microsoft.com/office/drawing/2014/main" id="{84674B9E-FE13-D41B-0F3E-2E000762FB74}"/>
              </a:ext>
            </a:extLst>
          </p:cNvPr>
          <p:cNvSpPr txBox="1"/>
          <p:nvPr/>
        </p:nvSpPr>
        <p:spPr>
          <a:xfrm>
            <a:off x="0" y="6448425"/>
            <a:ext cx="12192000" cy="261610"/>
          </a:xfrm>
          <a:prstGeom prst="rect">
            <a:avLst/>
          </a:prstGeom>
          <a:noFill/>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Bradley </a:t>
            </a:r>
            <a:r>
              <a:rPr kumimoji="0" lang="en-US" altLang="en-US" sz="11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Arant</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Boult Cummings LLP            Attorney-Client Privileged.</a:t>
            </a:r>
          </a:p>
        </p:txBody>
      </p:sp>
    </p:spTree>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DF4A-260C-02FE-09D3-50E57E1E800D}"/>
              </a:ext>
            </a:extLst>
          </p:cNvPr>
          <p:cNvSpPr>
            <a:spLocks noGrp="1"/>
          </p:cNvSpPr>
          <p:nvPr>
            <p:ph type="title"/>
          </p:nvPr>
        </p:nvSpPr>
        <p:spPr/>
        <p:txBody>
          <a:bodyPr/>
          <a:lstStyle/>
          <a:p>
            <a:r>
              <a:rPr lang="en-US" dirty="0"/>
              <a:t>Attorneys Fees</a:t>
            </a:r>
          </a:p>
        </p:txBody>
      </p:sp>
      <p:sp>
        <p:nvSpPr>
          <p:cNvPr id="3" name="Content Placeholder 2">
            <a:extLst>
              <a:ext uri="{FF2B5EF4-FFF2-40B4-BE49-F238E27FC236}">
                <a16:creationId xmlns:a16="http://schemas.microsoft.com/office/drawing/2014/main" id="{AE9C0348-7F7D-3094-2609-CF7144C7278A}"/>
              </a:ext>
            </a:extLst>
          </p:cNvPr>
          <p:cNvSpPr>
            <a:spLocks noGrp="1"/>
          </p:cNvSpPr>
          <p:nvPr>
            <p:ph idx="1"/>
          </p:nvPr>
        </p:nvSpPr>
        <p:spPr/>
        <p:txBody>
          <a:bodyPr>
            <a:normAutofit fontScale="92500" lnSpcReduction="20000"/>
          </a:bodyPr>
          <a:lstStyle/>
          <a:p>
            <a:pPr marL="0" indent="0">
              <a:buNone/>
            </a:pPr>
            <a:r>
              <a:rPr lang="en-US" b="1" dirty="0"/>
              <a:t>Eliminates Double Recovery of Attorney’s Fees: </a:t>
            </a:r>
            <a:r>
              <a:rPr lang="en-US" dirty="0"/>
              <a:t>Closes an misused loophole that allowed plaintiff’s counsel to recover their fees twice for the same lawsuit. </a:t>
            </a:r>
          </a:p>
          <a:p>
            <a:pPr marL="0" indent="0">
              <a:buNone/>
            </a:pPr>
            <a:r>
              <a:rPr lang="en-US" dirty="0"/>
              <a:t>	“In any civil action, no party shall recover the same attorney’s fees, court costs, or expenses of litigation more than once pursuant to one or more statutes authorizing awards of attorney’s fees, court costs, or expenses of litigation, whether such statute or statutes authorize such awards for compensatory or punitive purposes, unless the statute or statutes specifically authorize the recovery of duplicate attorney’s fees, court costs, or expenses of litigation.” </a:t>
            </a:r>
            <a:r>
              <a:rPr lang="en-US" sz="2600" dirty="0"/>
              <a:t>OCGA §9-15-16</a:t>
            </a:r>
          </a:p>
          <a:p>
            <a:r>
              <a:rPr lang="en-US" dirty="0"/>
              <a:t>Courts will remain able to award attorney fees—but only once.</a:t>
            </a:r>
          </a:p>
          <a:p>
            <a:r>
              <a:rPr lang="en-US" dirty="0"/>
              <a:t>A contingent fee agreement shall not be admissible as proof of the reasonableness of the fees</a:t>
            </a:r>
          </a:p>
          <a:p>
            <a:endParaRPr lang="en-US" dirty="0"/>
          </a:p>
        </p:txBody>
      </p:sp>
    </p:spTree>
    <p:extLst>
      <p:ext uri="{BB962C8B-B14F-4D97-AF65-F5344CB8AC3E}">
        <p14:creationId xmlns:p14="http://schemas.microsoft.com/office/powerpoint/2010/main" val="3945414580"/>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93F5-DD43-8209-9F29-D8D60A919AA5}"/>
              </a:ext>
            </a:extLst>
          </p:cNvPr>
          <p:cNvSpPr>
            <a:spLocks noGrp="1"/>
          </p:cNvSpPr>
          <p:nvPr>
            <p:ph type="title"/>
          </p:nvPr>
        </p:nvSpPr>
        <p:spPr/>
        <p:txBody>
          <a:bodyPr/>
          <a:lstStyle/>
          <a:p>
            <a:r>
              <a:rPr lang="en-US" dirty="0"/>
              <a:t>Trial Strategy</a:t>
            </a:r>
          </a:p>
        </p:txBody>
      </p:sp>
      <p:sp>
        <p:nvSpPr>
          <p:cNvPr id="3" name="Content Placeholder 2">
            <a:extLst>
              <a:ext uri="{FF2B5EF4-FFF2-40B4-BE49-F238E27FC236}">
                <a16:creationId xmlns:a16="http://schemas.microsoft.com/office/drawing/2014/main" id="{DED89057-9DD7-5FD8-AAD3-AD7ACD9CB9CA}"/>
              </a:ext>
            </a:extLst>
          </p:cNvPr>
          <p:cNvSpPr>
            <a:spLocks noGrp="1"/>
          </p:cNvSpPr>
          <p:nvPr>
            <p:ph idx="1"/>
          </p:nvPr>
        </p:nvSpPr>
        <p:spPr/>
        <p:txBody>
          <a:bodyPr>
            <a:normAutofit/>
          </a:bodyPr>
          <a:lstStyle/>
          <a:p>
            <a:r>
              <a:rPr lang="en-US" b="1" dirty="0"/>
              <a:t>Eliminates Voluntary Dismissal During Trial: </a:t>
            </a:r>
            <a:r>
              <a:rPr lang="en-US" dirty="0"/>
              <a:t>Amends the timeline for voluntary dismissals –</a:t>
            </a:r>
          </a:p>
          <a:p>
            <a:pPr lvl="1"/>
            <a:r>
              <a:rPr lang="en-US" dirty="0"/>
              <a:t>60 days following receipt of the Answer</a:t>
            </a:r>
          </a:p>
          <a:p>
            <a:pPr lvl="1"/>
            <a:r>
              <a:rPr lang="en-US" dirty="0"/>
              <a:t>Mutual stipulation of dismissal </a:t>
            </a:r>
          </a:p>
          <a:p>
            <a:pPr marL="457200" lvl="1" indent="0">
              <a:buNone/>
            </a:pPr>
            <a:r>
              <a:rPr lang="en-US" dirty="0"/>
              <a:t>This avoids plaintiffs dismissing a case just to refile for a new jury or a more favorable jurisdiction after the defense has already racked up the cost of preparing and beginning the trial.</a:t>
            </a:r>
          </a:p>
          <a:p>
            <a:endParaRPr lang="en-US" dirty="0"/>
          </a:p>
          <a:p>
            <a:endParaRPr lang="en-US" dirty="0"/>
          </a:p>
        </p:txBody>
      </p:sp>
    </p:spTree>
    <p:extLst>
      <p:ext uri="{BB962C8B-B14F-4D97-AF65-F5344CB8AC3E}">
        <p14:creationId xmlns:p14="http://schemas.microsoft.com/office/powerpoint/2010/main" val="2216494137"/>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00AB-F590-FD4F-3932-BD945FB6E6FC}"/>
              </a:ext>
            </a:extLst>
          </p:cNvPr>
          <p:cNvSpPr>
            <a:spLocks noGrp="1"/>
          </p:cNvSpPr>
          <p:nvPr>
            <p:ph type="title"/>
          </p:nvPr>
        </p:nvSpPr>
        <p:spPr/>
        <p:txBody>
          <a:bodyPr/>
          <a:lstStyle/>
          <a:p>
            <a:r>
              <a:rPr lang="en-US" dirty="0"/>
              <a:t>Motion to Dismiss</a:t>
            </a:r>
          </a:p>
        </p:txBody>
      </p:sp>
      <p:sp>
        <p:nvSpPr>
          <p:cNvPr id="3" name="Content Placeholder 2">
            <a:extLst>
              <a:ext uri="{FF2B5EF4-FFF2-40B4-BE49-F238E27FC236}">
                <a16:creationId xmlns:a16="http://schemas.microsoft.com/office/drawing/2014/main" id="{87293F52-E71B-A1BF-2E20-71F581DB78C7}"/>
              </a:ext>
            </a:extLst>
          </p:cNvPr>
          <p:cNvSpPr>
            <a:spLocks noGrp="1"/>
          </p:cNvSpPr>
          <p:nvPr>
            <p:ph idx="1"/>
          </p:nvPr>
        </p:nvSpPr>
        <p:spPr/>
        <p:txBody>
          <a:bodyPr>
            <a:normAutofit fontScale="70000" lnSpcReduction="20000"/>
          </a:bodyPr>
          <a:lstStyle/>
          <a:p>
            <a:pPr marL="0" indent="0">
              <a:buNone/>
            </a:pPr>
            <a:r>
              <a:rPr lang="en-US" b="1" dirty="0"/>
              <a:t>Motion to Dismiss Timing Changes: </a:t>
            </a:r>
            <a:r>
              <a:rPr lang="en-US" dirty="0"/>
              <a:t>You can file a Motion to Dismiss before filing the Answer.  The Answer is due within 15 Days of the Court’s order</a:t>
            </a:r>
          </a:p>
          <a:p>
            <a:pPr marL="0" indent="0">
              <a:buNone/>
            </a:pPr>
            <a:r>
              <a:rPr lang="en-US" b="1" dirty="0"/>
              <a:t>Stay of Discovery.  </a:t>
            </a:r>
            <a:r>
              <a:rPr lang="en-US" dirty="0"/>
              <a:t>If a Motion to Dismiss is filed, the discovery is stayed until the court rules or an answer is filed</a:t>
            </a:r>
          </a:p>
          <a:p>
            <a:pPr marL="0" indent="0" fontAlgn="base">
              <a:buNone/>
            </a:pPr>
            <a:r>
              <a:rPr lang="en-US" b="1" dirty="0"/>
              <a:t>(1)</a:t>
            </a:r>
            <a:r>
              <a:rPr lang="en-US" dirty="0"/>
              <a:t> If a party files a motion to dismiss before filing an answer, discovery shall be stayed until the ruling of the court on such motion; provided, however, that, if a defendant files an answer before the ruling of the court on such motion, the stay imposed by this subsection shall immediately terminate with respect to such defendant. The court shall decide the motion to dismiss within 90 days following the conclusion of briefing on such motion.</a:t>
            </a:r>
          </a:p>
          <a:p>
            <a:pPr marL="0" indent="0" fontAlgn="base">
              <a:buNone/>
            </a:pPr>
            <a:r>
              <a:rPr lang="en-US" b="1" dirty="0"/>
              <a:t>(2)</a:t>
            </a:r>
            <a:r>
              <a:rPr lang="en-US" dirty="0"/>
              <a:t> The discovery period and all discovery deadlines shall be extended for a period equal to the duration of the stay imposed by this subsection.</a:t>
            </a:r>
          </a:p>
          <a:p>
            <a:pPr marL="0" indent="0" fontAlgn="base">
              <a:buNone/>
            </a:pPr>
            <a:r>
              <a:rPr lang="en-US" b="1" dirty="0"/>
              <a:t>(3)</a:t>
            </a:r>
            <a:r>
              <a:rPr lang="en-US" dirty="0"/>
              <a:t> If the court has not ruled on the motion to dismiss within 90 days following the conclusion of briefing on such motion, the court may upon motion of a party, and for good cause shown, terminate or modify the stay imposed by this subsection; provided, however, that such remedy shall not preclude any other remedy available for the failure to timely rule on such motion, including, but not limited to, a writ of mandamus.</a:t>
            </a:r>
          </a:p>
          <a:p>
            <a:endParaRPr lang="en-US" dirty="0"/>
          </a:p>
        </p:txBody>
      </p:sp>
      <p:sp>
        <p:nvSpPr>
          <p:cNvPr id="4" name="Slide Number Placeholder 3">
            <a:extLst>
              <a:ext uri="{FF2B5EF4-FFF2-40B4-BE49-F238E27FC236}">
                <a16:creationId xmlns:a16="http://schemas.microsoft.com/office/drawing/2014/main" id="{DD4200FC-FE16-AEF3-B6F5-2274F79558FA}"/>
              </a:ext>
            </a:extLst>
          </p:cNvPr>
          <p:cNvSpPr>
            <a:spLocks noGrp="1"/>
          </p:cNvSpPr>
          <p:nvPr>
            <p:ph type="sldNum" sz="quarter" idx="12"/>
          </p:nvPr>
        </p:nvSpPr>
        <p:spPr/>
        <p:txBody>
          <a:bodyPr/>
          <a:lstStyle/>
          <a:p>
            <a:fld id="{80B6F0BD-C8BF-4E0C-A7EA-A3C12EBC4255}" type="slidenum">
              <a:rPr lang="en-US" smtClean="0"/>
              <a:t>12</a:t>
            </a:fld>
            <a:endParaRPr lang="en-US"/>
          </a:p>
        </p:txBody>
      </p:sp>
    </p:spTree>
    <p:extLst>
      <p:ext uri="{BB962C8B-B14F-4D97-AF65-F5344CB8AC3E}">
        <p14:creationId xmlns:p14="http://schemas.microsoft.com/office/powerpoint/2010/main" val="3739751938"/>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67E9-35AB-B24F-91C5-99C20E50E402}"/>
              </a:ext>
            </a:extLst>
          </p:cNvPr>
          <p:cNvSpPr>
            <a:spLocks noGrp="1"/>
          </p:cNvSpPr>
          <p:nvPr>
            <p:ph type="title"/>
          </p:nvPr>
        </p:nvSpPr>
        <p:spPr/>
        <p:txBody>
          <a:bodyPr/>
          <a:lstStyle/>
          <a:p>
            <a:r>
              <a:rPr lang="en-US" dirty="0"/>
              <a:t>Motion to Dismiss</a:t>
            </a:r>
          </a:p>
        </p:txBody>
      </p:sp>
      <p:sp>
        <p:nvSpPr>
          <p:cNvPr id="3" name="Content Placeholder 2">
            <a:extLst>
              <a:ext uri="{FF2B5EF4-FFF2-40B4-BE49-F238E27FC236}">
                <a16:creationId xmlns:a16="http://schemas.microsoft.com/office/drawing/2014/main" id="{D83ED7AE-4C0F-F0A3-71BF-DE0CC8FE392D}"/>
              </a:ext>
            </a:extLst>
          </p:cNvPr>
          <p:cNvSpPr>
            <a:spLocks noGrp="1"/>
          </p:cNvSpPr>
          <p:nvPr>
            <p:ph idx="1"/>
          </p:nvPr>
        </p:nvSpPr>
        <p:spPr/>
        <p:txBody>
          <a:bodyPr>
            <a:normAutofit fontScale="92500"/>
          </a:bodyPr>
          <a:lstStyle/>
          <a:p>
            <a:pPr marL="0" indent="0">
              <a:buNone/>
            </a:pPr>
            <a:r>
              <a:rPr lang="en-US" dirty="0"/>
              <a:t> If a motion to dismiss raises defenses such as </a:t>
            </a:r>
          </a:p>
          <a:p>
            <a:pPr marL="0" indent="0">
              <a:buNone/>
            </a:pPr>
            <a:r>
              <a:rPr lang="en-US" dirty="0"/>
              <a:t>	1. Lack of Jurisdiction;</a:t>
            </a:r>
          </a:p>
          <a:p>
            <a:pPr marL="0" indent="0">
              <a:buNone/>
            </a:pPr>
            <a:r>
              <a:rPr lang="en-US" dirty="0"/>
              <a:t>	2. Improper Venue;</a:t>
            </a:r>
          </a:p>
          <a:p>
            <a:pPr marL="0" indent="0">
              <a:buNone/>
            </a:pPr>
            <a:r>
              <a:rPr lang="en-US" dirty="0"/>
              <a:t>	3.Insufficiency of Services of Process or</a:t>
            </a:r>
          </a:p>
          <a:p>
            <a:pPr marL="0" indent="0">
              <a:buNone/>
            </a:pPr>
            <a:r>
              <a:rPr lang="en-US" dirty="0"/>
              <a:t>	4. Failure to join a party</a:t>
            </a:r>
          </a:p>
          <a:p>
            <a:pPr marL="0" indent="0">
              <a:buNone/>
            </a:pPr>
            <a:r>
              <a:rPr lang="en-US" dirty="0"/>
              <a:t>If any party needs discovery in order to identify persons who may be joined or substituted as proper parties; or if any party needs discovery in order to establish the jurisdiction of the court, limited discovery needed to respond to such defenses, to identify such persons, or to establish such jurisdiction shall be permitted notwithstanding the stay imposed by this subsection.</a:t>
            </a:r>
          </a:p>
        </p:txBody>
      </p:sp>
      <p:sp>
        <p:nvSpPr>
          <p:cNvPr id="4" name="Slide Number Placeholder 3">
            <a:extLst>
              <a:ext uri="{FF2B5EF4-FFF2-40B4-BE49-F238E27FC236}">
                <a16:creationId xmlns:a16="http://schemas.microsoft.com/office/drawing/2014/main" id="{1BD99B1A-9341-583A-C2A5-50EA40B28130}"/>
              </a:ext>
            </a:extLst>
          </p:cNvPr>
          <p:cNvSpPr>
            <a:spLocks noGrp="1"/>
          </p:cNvSpPr>
          <p:nvPr>
            <p:ph type="sldNum" sz="quarter" idx="12"/>
          </p:nvPr>
        </p:nvSpPr>
        <p:spPr/>
        <p:txBody>
          <a:bodyPr/>
          <a:lstStyle/>
          <a:p>
            <a:fld id="{80B6F0BD-C8BF-4E0C-A7EA-A3C12EBC4255}" type="slidenum">
              <a:rPr lang="en-US" smtClean="0"/>
              <a:t>13</a:t>
            </a:fld>
            <a:endParaRPr lang="en-US"/>
          </a:p>
        </p:txBody>
      </p:sp>
    </p:spTree>
    <p:extLst>
      <p:ext uri="{BB962C8B-B14F-4D97-AF65-F5344CB8AC3E}">
        <p14:creationId xmlns:p14="http://schemas.microsoft.com/office/powerpoint/2010/main" val="3279452742"/>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8B87-06D2-CA9C-5953-A2C5DDA8CBDC}"/>
              </a:ext>
            </a:extLst>
          </p:cNvPr>
          <p:cNvSpPr>
            <a:spLocks noGrp="1"/>
          </p:cNvSpPr>
          <p:nvPr>
            <p:ph type="title"/>
          </p:nvPr>
        </p:nvSpPr>
        <p:spPr/>
        <p:txBody>
          <a:bodyPr/>
          <a:lstStyle/>
          <a:p>
            <a:r>
              <a:rPr lang="en-US" dirty="0"/>
              <a:t>Georgia Courts Access and Consumer Protection Act</a:t>
            </a:r>
          </a:p>
        </p:txBody>
      </p:sp>
      <p:sp>
        <p:nvSpPr>
          <p:cNvPr id="3" name="Content Placeholder 2">
            <a:extLst>
              <a:ext uri="{FF2B5EF4-FFF2-40B4-BE49-F238E27FC236}">
                <a16:creationId xmlns:a16="http://schemas.microsoft.com/office/drawing/2014/main" id="{24E613FD-DCB6-B18A-D914-BDD5C056AD13}"/>
              </a:ext>
            </a:extLst>
          </p:cNvPr>
          <p:cNvSpPr>
            <a:spLocks noGrp="1"/>
          </p:cNvSpPr>
          <p:nvPr>
            <p:ph idx="1"/>
          </p:nvPr>
        </p:nvSpPr>
        <p:spPr/>
        <p:txBody>
          <a:bodyPr/>
          <a:lstStyle/>
          <a:p>
            <a:r>
              <a:rPr lang="en-US" dirty="0"/>
              <a:t>Litigation Financing Regulation</a:t>
            </a:r>
          </a:p>
          <a:p>
            <a:pPr lvl="1"/>
            <a:r>
              <a:rPr lang="en-US" dirty="0"/>
              <a:t>An agreement in which a litigation financier agrees to provide financing to a consumer or entity that is or has standing to become a party to a civil action, administrative proceeding, legal claim or other legal proceeding seeking to recover monetary damages or to counsel for the individual in exchange for the right to receive payment contingent on the outcome of the action</a:t>
            </a:r>
          </a:p>
          <a:p>
            <a:r>
              <a:rPr lang="en-US" dirty="0"/>
              <a:t>Litigation Financiers must Register to do Business in the State </a:t>
            </a:r>
          </a:p>
          <a:p>
            <a:r>
              <a:rPr lang="en-US" dirty="0"/>
              <a:t>No Foreign Government or Foreign nongovernment Person may engage in a litigation financier</a:t>
            </a:r>
          </a:p>
          <a:p>
            <a:endParaRPr lang="en-US" dirty="0"/>
          </a:p>
        </p:txBody>
      </p:sp>
      <p:sp>
        <p:nvSpPr>
          <p:cNvPr id="4" name="Slide Number Placeholder 3">
            <a:extLst>
              <a:ext uri="{FF2B5EF4-FFF2-40B4-BE49-F238E27FC236}">
                <a16:creationId xmlns:a16="http://schemas.microsoft.com/office/drawing/2014/main" id="{E2238BF4-CB5A-4B4C-10C5-C198822B140F}"/>
              </a:ext>
            </a:extLst>
          </p:cNvPr>
          <p:cNvSpPr>
            <a:spLocks noGrp="1"/>
          </p:cNvSpPr>
          <p:nvPr>
            <p:ph type="sldNum" sz="quarter" idx="12"/>
          </p:nvPr>
        </p:nvSpPr>
        <p:spPr/>
        <p:txBody>
          <a:bodyPr/>
          <a:lstStyle/>
          <a:p>
            <a:fld id="{80B6F0BD-C8BF-4E0C-A7EA-A3C12EBC4255}" type="slidenum">
              <a:rPr lang="en-US" smtClean="0"/>
              <a:t>14</a:t>
            </a:fld>
            <a:endParaRPr lang="en-US"/>
          </a:p>
        </p:txBody>
      </p:sp>
    </p:spTree>
    <p:extLst>
      <p:ext uri="{BB962C8B-B14F-4D97-AF65-F5344CB8AC3E}">
        <p14:creationId xmlns:p14="http://schemas.microsoft.com/office/powerpoint/2010/main" val="3890903699"/>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7789-8C99-674E-8FA8-BD462D0542D1}"/>
              </a:ext>
            </a:extLst>
          </p:cNvPr>
          <p:cNvSpPr>
            <a:spLocks noGrp="1"/>
          </p:cNvSpPr>
          <p:nvPr>
            <p:ph type="title"/>
          </p:nvPr>
        </p:nvSpPr>
        <p:spPr/>
        <p:txBody>
          <a:bodyPr/>
          <a:lstStyle/>
          <a:p>
            <a:r>
              <a:rPr lang="en-US" dirty="0"/>
              <a:t>Litigation Financing January 1, 2026</a:t>
            </a:r>
          </a:p>
        </p:txBody>
      </p:sp>
      <p:sp>
        <p:nvSpPr>
          <p:cNvPr id="3" name="Content Placeholder 2">
            <a:extLst>
              <a:ext uri="{FF2B5EF4-FFF2-40B4-BE49-F238E27FC236}">
                <a16:creationId xmlns:a16="http://schemas.microsoft.com/office/drawing/2014/main" id="{44D9E75C-75D9-6BBF-9E42-F5FF94FE349C}"/>
              </a:ext>
            </a:extLst>
          </p:cNvPr>
          <p:cNvSpPr>
            <a:spLocks noGrp="1"/>
          </p:cNvSpPr>
          <p:nvPr>
            <p:ph idx="1"/>
          </p:nvPr>
        </p:nvSpPr>
        <p:spPr/>
        <p:txBody>
          <a:bodyPr>
            <a:normAutofit fontScale="70000" lnSpcReduction="20000"/>
          </a:bodyPr>
          <a:lstStyle/>
          <a:p>
            <a:pPr marL="0" indent="0">
              <a:buNone/>
            </a:pPr>
            <a:r>
              <a:rPr lang="en-US" dirty="0"/>
              <a:t>Litigation Financier shall not:</a:t>
            </a:r>
          </a:p>
          <a:p>
            <a:pPr marL="514350" indent="-514350">
              <a:buAutoNum type="arabicPeriod"/>
            </a:pPr>
            <a:r>
              <a:rPr lang="en-US" dirty="0"/>
              <a:t>Direct any decisions related to the claims</a:t>
            </a:r>
          </a:p>
          <a:p>
            <a:pPr marL="514350" indent="-514350">
              <a:buAutoNum type="arabicPeriod"/>
            </a:pPr>
            <a:r>
              <a:rPr lang="en-US" dirty="0"/>
              <a:t>Pay any commission or referral fee  to anyone in exchange for referring a consumer or the consumers legal representative</a:t>
            </a:r>
          </a:p>
          <a:p>
            <a:pPr marL="514350" indent="-514350">
              <a:buAutoNum type="arabicPeriod"/>
            </a:pPr>
            <a:r>
              <a:rPr lang="en-US" dirty="0"/>
              <a:t>Accept any commissions or payments for referrals</a:t>
            </a:r>
          </a:p>
          <a:p>
            <a:pPr marL="514350" indent="-514350">
              <a:buAutoNum type="arabicPeriod"/>
            </a:pPr>
            <a:r>
              <a:rPr lang="en-US" dirty="0"/>
              <a:t>Receive an amount greater than the amount the plaintiff recovered</a:t>
            </a:r>
          </a:p>
          <a:p>
            <a:pPr marL="514350" indent="-514350">
              <a:buAutoNum type="arabicPeriod"/>
            </a:pPr>
            <a:r>
              <a:rPr lang="en-US" dirty="0"/>
              <a:t>Advertise false information</a:t>
            </a:r>
          </a:p>
          <a:p>
            <a:pPr marL="514350" indent="-514350">
              <a:buAutoNum type="arabicPeriod"/>
            </a:pPr>
            <a:r>
              <a:rPr lang="en-US" dirty="0"/>
              <a:t>Require any consumer to hire a specific person to provide services</a:t>
            </a:r>
          </a:p>
          <a:p>
            <a:pPr marL="514350" indent="-514350">
              <a:buAutoNum type="arabicPeriod"/>
            </a:pPr>
            <a:r>
              <a:rPr lang="en-US" dirty="0"/>
              <a:t>Fail to maintain a contract</a:t>
            </a:r>
          </a:p>
          <a:p>
            <a:pPr marL="514350" indent="-514350">
              <a:buAutoNum type="arabicPeriod"/>
            </a:pPr>
            <a:r>
              <a:rPr lang="en-US" dirty="0"/>
              <a:t>Attempt to obtain a remedy or waiver of a remedy that the consumer may  or may not be entitled to recover</a:t>
            </a:r>
          </a:p>
          <a:p>
            <a:pPr marL="514350" indent="-514350">
              <a:buAutoNum type="arabicPeriod"/>
            </a:pPr>
            <a:r>
              <a:rPr lang="en-US" dirty="0"/>
              <a:t>Offer legal advice</a:t>
            </a:r>
          </a:p>
          <a:p>
            <a:pPr marL="514350" indent="-514350">
              <a:buAutoNum type="arabicPeriod"/>
            </a:pPr>
            <a:r>
              <a:rPr lang="en-US" dirty="0"/>
              <a:t>Report to a credit agency if they are not paid</a:t>
            </a:r>
          </a:p>
        </p:txBody>
      </p:sp>
      <p:sp>
        <p:nvSpPr>
          <p:cNvPr id="4" name="Slide Number Placeholder 3">
            <a:extLst>
              <a:ext uri="{FF2B5EF4-FFF2-40B4-BE49-F238E27FC236}">
                <a16:creationId xmlns:a16="http://schemas.microsoft.com/office/drawing/2014/main" id="{3ED5D81D-FC63-7696-E066-E6E57F104F46}"/>
              </a:ext>
            </a:extLst>
          </p:cNvPr>
          <p:cNvSpPr>
            <a:spLocks noGrp="1"/>
          </p:cNvSpPr>
          <p:nvPr>
            <p:ph type="sldNum" sz="quarter" idx="12"/>
          </p:nvPr>
        </p:nvSpPr>
        <p:spPr/>
        <p:txBody>
          <a:bodyPr/>
          <a:lstStyle/>
          <a:p>
            <a:fld id="{80B6F0BD-C8BF-4E0C-A7EA-A3C12EBC4255}" type="slidenum">
              <a:rPr lang="en-US" smtClean="0"/>
              <a:t>15</a:t>
            </a:fld>
            <a:endParaRPr lang="en-US"/>
          </a:p>
        </p:txBody>
      </p:sp>
    </p:spTree>
    <p:extLst>
      <p:ext uri="{BB962C8B-B14F-4D97-AF65-F5344CB8AC3E}">
        <p14:creationId xmlns:p14="http://schemas.microsoft.com/office/powerpoint/2010/main" val="3429198903"/>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2045-F61A-3538-66C8-1EA4B81023C9}"/>
              </a:ext>
            </a:extLst>
          </p:cNvPr>
          <p:cNvSpPr>
            <a:spLocks noGrp="1"/>
          </p:cNvSpPr>
          <p:nvPr>
            <p:ph type="title"/>
          </p:nvPr>
        </p:nvSpPr>
        <p:spPr/>
        <p:txBody>
          <a:bodyPr/>
          <a:lstStyle/>
          <a:p>
            <a:r>
              <a:rPr lang="en-US" dirty="0"/>
              <a:t>Transparency</a:t>
            </a:r>
          </a:p>
        </p:txBody>
      </p:sp>
      <p:sp>
        <p:nvSpPr>
          <p:cNvPr id="3" name="Content Placeholder 2">
            <a:extLst>
              <a:ext uri="{FF2B5EF4-FFF2-40B4-BE49-F238E27FC236}">
                <a16:creationId xmlns:a16="http://schemas.microsoft.com/office/drawing/2014/main" id="{B61A9F75-878D-4529-B416-287D26B89966}"/>
              </a:ext>
            </a:extLst>
          </p:cNvPr>
          <p:cNvSpPr>
            <a:spLocks noGrp="1"/>
          </p:cNvSpPr>
          <p:nvPr>
            <p:ph idx="1"/>
          </p:nvPr>
        </p:nvSpPr>
        <p:spPr/>
        <p:txBody>
          <a:bodyPr>
            <a:normAutofit lnSpcReduction="10000"/>
          </a:bodyPr>
          <a:lstStyle/>
          <a:p>
            <a:r>
              <a:rPr lang="en-US" b="1" dirty="0"/>
              <a:t>Reforming and Bringing Transparency to Third Party Litigation Funding</a:t>
            </a:r>
            <a:r>
              <a:rPr lang="en-US" dirty="0"/>
              <a:t>: </a:t>
            </a:r>
          </a:p>
          <a:p>
            <a:pPr lvl="1"/>
            <a:r>
              <a:rPr lang="en-US" dirty="0"/>
              <a:t>The legislation protects consumers from predatory lenders that want to take advantage of litigants in vulnerable situations by prohibiting litigation funders from having any input into the litigation strategy or from taking the plaintiff’s whole recovery and making sure plaintiffs are aware of their rights.</a:t>
            </a:r>
          </a:p>
          <a:p>
            <a:pPr lvl="1"/>
            <a:r>
              <a:rPr lang="en-US" dirty="0"/>
              <a:t>Prohibits paying fees to attorneys or law firms to refer patients to the litigation financier</a:t>
            </a:r>
          </a:p>
          <a:p>
            <a:pPr lvl="1"/>
            <a:r>
              <a:rPr lang="en-US" dirty="0"/>
              <a:t>Prohibits accepting commissions, referral fees, </a:t>
            </a:r>
            <a:r>
              <a:rPr lang="en-US" dirty="0" err="1"/>
              <a:t>etc</a:t>
            </a:r>
            <a:r>
              <a:rPr lang="en-US" dirty="0"/>
              <a:t> from anyone, including an attorney for providing any goods or rendering any services to the consumer</a:t>
            </a:r>
          </a:p>
          <a:p>
            <a:pPr lvl="1"/>
            <a:r>
              <a:rPr lang="en-US" dirty="0"/>
              <a:t>Limits recover to no amount greater than the amount that goes to </a:t>
            </a:r>
            <a:r>
              <a:rPr lang="en-US"/>
              <a:t>the plaintiffs</a:t>
            </a:r>
            <a:endParaRPr lang="en-US" dirty="0"/>
          </a:p>
          <a:p>
            <a:pPr lvl="1"/>
            <a:r>
              <a:rPr lang="en-US" dirty="0"/>
              <a:t>Responsible for frivolous litigation</a:t>
            </a:r>
          </a:p>
          <a:p>
            <a:endParaRPr lang="en-US" dirty="0"/>
          </a:p>
        </p:txBody>
      </p:sp>
    </p:spTree>
    <p:extLst>
      <p:ext uri="{BB962C8B-B14F-4D97-AF65-F5344CB8AC3E}">
        <p14:creationId xmlns:p14="http://schemas.microsoft.com/office/powerpoint/2010/main" val="886649619"/>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4935-95A6-B719-0A06-977DCAA85E8D}"/>
              </a:ext>
            </a:extLst>
          </p:cNvPr>
          <p:cNvSpPr>
            <a:spLocks noGrp="1"/>
          </p:cNvSpPr>
          <p:nvPr>
            <p:ph type="title"/>
          </p:nvPr>
        </p:nvSpPr>
        <p:spPr/>
        <p:txBody>
          <a:bodyPr/>
          <a:lstStyle/>
          <a:p>
            <a:r>
              <a:rPr lang="en-US" dirty="0"/>
              <a:t>Negligent Security</a:t>
            </a:r>
          </a:p>
        </p:txBody>
      </p:sp>
      <p:sp>
        <p:nvSpPr>
          <p:cNvPr id="3" name="Content Placeholder 2">
            <a:extLst>
              <a:ext uri="{FF2B5EF4-FFF2-40B4-BE49-F238E27FC236}">
                <a16:creationId xmlns:a16="http://schemas.microsoft.com/office/drawing/2014/main" id="{67EE46F3-F5D6-F871-97F7-EDCD5C7D5869}"/>
              </a:ext>
            </a:extLst>
          </p:cNvPr>
          <p:cNvSpPr>
            <a:spLocks noGrp="1"/>
          </p:cNvSpPr>
          <p:nvPr>
            <p:ph idx="1"/>
          </p:nvPr>
        </p:nvSpPr>
        <p:spPr/>
        <p:txBody>
          <a:bodyPr/>
          <a:lstStyle/>
          <a:p>
            <a:pPr marL="0" indent="0" fontAlgn="base">
              <a:buNone/>
            </a:pPr>
            <a:r>
              <a:rPr lang="en-US" dirty="0"/>
              <a:t>“Negligent security” means any claim against an owner or occupier, or against a security contractor, that:</a:t>
            </a:r>
          </a:p>
          <a:p>
            <a:pPr marL="0" indent="0" fontAlgn="base">
              <a:buNone/>
            </a:pPr>
            <a:r>
              <a:rPr lang="en-US" b="1" dirty="0"/>
              <a:t>(A)</a:t>
            </a:r>
            <a:r>
              <a:rPr lang="en-US" dirty="0"/>
              <a:t> Sounds in tort or nuisance, including, but not limited to, any claim under Article 1 of this chapter;</a:t>
            </a:r>
          </a:p>
          <a:p>
            <a:pPr marL="0" indent="0" fontAlgn="base">
              <a:buNone/>
            </a:pPr>
            <a:r>
              <a:rPr lang="en-US" b="1" dirty="0"/>
              <a:t>(B)</a:t>
            </a:r>
            <a:r>
              <a:rPr lang="en-US" dirty="0"/>
              <a:t> Seeks to recover damages for bodily injury or wrongful death; and</a:t>
            </a:r>
          </a:p>
          <a:p>
            <a:pPr marL="0" indent="0" fontAlgn="base">
              <a:buNone/>
            </a:pPr>
            <a:r>
              <a:rPr lang="en-US" b="1" dirty="0"/>
              <a:t>(C)</a:t>
            </a:r>
            <a:r>
              <a:rPr lang="en-US" dirty="0"/>
              <a:t> Arises from an alleged failure to keep the premises and approaches safe from the wrongful conduct of third persons.</a:t>
            </a:r>
          </a:p>
          <a:p>
            <a:pPr marL="0" indent="0">
              <a:buNone/>
            </a:pPr>
            <a:r>
              <a:rPr lang="en-US" dirty="0"/>
              <a:t>OCGA §51-3-50</a:t>
            </a:r>
          </a:p>
        </p:txBody>
      </p:sp>
      <p:sp>
        <p:nvSpPr>
          <p:cNvPr id="4" name="Slide Number Placeholder 3">
            <a:extLst>
              <a:ext uri="{FF2B5EF4-FFF2-40B4-BE49-F238E27FC236}">
                <a16:creationId xmlns:a16="http://schemas.microsoft.com/office/drawing/2014/main" id="{A0F113D8-13F0-9495-F8B5-97F3CD3AA46B}"/>
              </a:ext>
            </a:extLst>
          </p:cNvPr>
          <p:cNvSpPr>
            <a:spLocks noGrp="1"/>
          </p:cNvSpPr>
          <p:nvPr>
            <p:ph type="sldNum" sz="quarter" idx="12"/>
          </p:nvPr>
        </p:nvSpPr>
        <p:spPr/>
        <p:txBody>
          <a:bodyPr/>
          <a:lstStyle/>
          <a:p>
            <a:fld id="{80B6F0BD-C8BF-4E0C-A7EA-A3C12EBC4255}" type="slidenum">
              <a:rPr lang="en-US" smtClean="0"/>
              <a:t>17</a:t>
            </a:fld>
            <a:endParaRPr lang="en-US"/>
          </a:p>
        </p:txBody>
      </p:sp>
    </p:spTree>
    <p:extLst>
      <p:ext uri="{BB962C8B-B14F-4D97-AF65-F5344CB8AC3E}">
        <p14:creationId xmlns:p14="http://schemas.microsoft.com/office/powerpoint/2010/main" val="3144346879"/>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A5A0-A297-AEBB-A3DA-BCB09644811F}"/>
              </a:ext>
            </a:extLst>
          </p:cNvPr>
          <p:cNvSpPr>
            <a:spLocks noGrp="1"/>
          </p:cNvSpPr>
          <p:nvPr>
            <p:ph type="title"/>
          </p:nvPr>
        </p:nvSpPr>
        <p:spPr/>
        <p:txBody>
          <a:bodyPr/>
          <a:lstStyle/>
          <a:p>
            <a:r>
              <a:rPr lang="en-US" dirty="0"/>
              <a:t>Negligent Security </a:t>
            </a:r>
          </a:p>
        </p:txBody>
      </p:sp>
      <p:sp>
        <p:nvSpPr>
          <p:cNvPr id="3" name="Content Placeholder 2">
            <a:extLst>
              <a:ext uri="{FF2B5EF4-FFF2-40B4-BE49-F238E27FC236}">
                <a16:creationId xmlns:a16="http://schemas.microsoft.com/office/drawing/2014/main" id="{B604FB3C-E27B-74D7-3D2F-9189E1E3EFFD}"/>
              </a:ext>
            </a:extLst>
          </p:cNvPr>
          <p:cNvSpPr>
            <a:spLocks noGrp="1"/>
          </p:cNvSpPr>
          <p:nvPr>
            <p:ph idx="1"/>
          </p:nvPr>
        </p:nvSpPr>
        <p:spPr/>
        <p:txBody>
          <a:bodyPr/>
          <a:lstStyle/>
          <a:p>
            <a:pPr marL="0" indent="0">
              <a:buNone/>
            </a:pPr>
            <a:r>
              <a:rPr lang="en-US" b="1" i="1" dirty="0"/>
              <a:t>“Particularized warning of imminent wrongful conduct by a third person</a:t>
            </a:r>
            <a:r>
              <a:rPr lang="en-US" dirty="0"/>
              <a:t>” means information </a:t>
            </a:r>
            <a:r>
              <a:rPr lang="en-US" u="sng" dirty="0"/>
              <a:t>actually known </a:t>
            </a:r>
            <a:r>
              <a:rPr lang="en-US" dirty="0"/>
              <a:t>to an owner or occupier and deemed credible by the owner or occupier, which causes the owner or occupier to consciously understand that a third person is likely to imminently engage in wrongful conduct on the premises that poses a clear danger to the safety of persons upon the premises, such information being specific as to the identity of the third person, the nature and character of the wrongful conduct, the degree of dangerousness of the wrongful conduct, and the location, time, and circumstances of the wrongful conduct.</a:t>
            </a:r>
          </a:p>
        </p:txBody>
      </p:sp>
      <p:sp>
        <p:nvSpPr>
          <p:cNvPr id="4" name="Slide Number Placeholder 3">
            <a:extLst>
              <a:ext uri="{FF2B5EF4-FFF2-40B4-BE49-F238E27FC236}">
                <a16:creationId xmlns:a16="http://schemas.microsoft.com/office/drawing/2014/main" id="{B83EB16F-632E-D6BB-EA21-DB22B2BCD93B}"/>
              </a:ext>
            </a:extLst>
          </p:cNvPr>
          <p:cNvSpPr>
            <a:spLocks noGrp="1"/>
          </p:cNvSpPr>
          <p:nvPr>
            <p:ph type="sldNum" sz="quarter" idx="12"/>
          </p:nvPr>
        </p:nvSpPr>
        <p:spPr/>
        <p:txBody>
          <a:bodyPr/>
          <a:lstStyle/>
          <a:p>
            <a:fld id="{80B6F0BD-C8BF-4E0C-A7EA-A3C12EBC4255}" type="slidenum">
              <a:rPr lang="en-US" smtClean="0"/>
              <a:t>18</a:t>
            </a:fld>
            <a:endParaRPr lang="en-US"/>
          </a:p>
        </p:txBody>
      </p:sp>
    </p:spTree>
    <p:extLst>
      <p:ext uri="{BB962C8B-B14F-4D97-AF65-F5344CB8AC3E}">
        <p14:creationId xmlns:p14="http://schemas.microsoft.com/office/powerpoint/2010/main" val="1863109467"/>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610E-A163-0EF8-FF83-96B6EFC43662}"/>
              </a:ext>
            </a:extLst>
          </p:cNvPr>
          <p:cNvSpPr>
            <a:spLocks noGrp="1"/>
          </p:cNvSpPr>
          <p:nvPr>
            <p:ph type="title"/>
          </p:nvPr>
        </p:nvSpPr>
        <p:spPr/>
        <p:txBody>
          <a:bodyPr/>
          <a:lstStyle/>
          <a:p>
            <a:r>
              <a:rPr lang="en-US" dirty="0"/>
              <a:t>Negligent Security</a:t>
            </a:r>
          </a:p>
        </p:txBody>
      </p:sp>
      <p:sp>
        <p:nvSpPr>
          <p:cNvPr id="3" name="Content Placeholder 2">
            <a:extLst>
              <a:ext uri="{FF2B5EF4-FFF2-40B4-BE49-F238E27FC236}">
                <a16:creationId xmlns:a16="http://schemas.microsoft.com/office/drawing/2014/main" id="{B85F5999-BA70-DB0E-FDA4-0FEBD810420A}"/>
              </a:ext>
            </a:extLst>
          </p:cNvPr>
          <p:cNvSpPr>
            <a:spLocks noGrp="1"/>
          </p:cNvSpPr>
          <p:nvPr>
            <p:ph idx="1"/>
          </p:nvPr>
        </p:nvSpPr>
        <p:spPr/>
        <p:txBody>
          <a:bodyPr>
            <a:normAutofit lnSpcReduction="10000"/>
          </a:bodyPr>
          <a:lstStyle/>
          <a:p>
            <a:pPr marL="0" indent="0">
              <a:buNone/>
            </a:pPr>
            <a:r>
              <a:rPr lang="en-US" dirty="0"/>
              <a:t>“</a:t>
            </a:r>
            <a:r>
              <a:rPr lang="en-US" b="1" i="1" dirty="0"/>
              <a:t>Prior occurrences of substantially similar wrongful conduct</a:t>
            </a:r>
            <a:r>
              <a:rPr lang="en-US" dirty="0"/>
              <a:t>” means prior occurrences of wrongful conduct which are </a:t>
            </a:r>
            <a:r>
              <a:rPr lang="en-US" b="1" i="1" dirty="0"/>
              <a:t>sufficiently similar </a:t>
            </a:r>
            <a:r>
              <a:rPr lang="en-US" dirty="0"/>
              <a:t>in nature and character, degree of dangerousness, proximity, location, time, and circumstances to the wrongful conduct from which a claim of negligent security arises to lead a reasonable person in the position of the owner or occupier to apprehend that such wrongful conduct is reasonably likely to occur upon the premises, to understand the risk of injury to persons upon the premises presented by such wrongful conduct, and to understand that a specific and known physical condition of the premises has created a risk of such wrongful conduct on the premises that is substantially greater than the general risk of such wrongful conduct in the vicinity of the premises.</a:t>
            </a:r>
          </a:p>
        </p:txBody>
      </p:sp>
      <p:sp>
        <p:nvSpPr>
          <p:cNvPr id="4" name="Slide Number Placeholder 3">
            <a:extLst>
              <a:ext uri="{FF2B5EF4-FFF2-40B4-BE49-F238E27FC236}">
                <a16:creationId xmlns:a16="http://schemas.microsoft.com/office/drawing/2014/main" id="{A23D139A-8BA5-3C44-FABD-563C0346C1D7}"/>
              </a:ext>
            </a:extLst>
          </p:cNvPr>
          <p:cNvSpPr>
            <a:spLocks noGrp="1"/>
          </p:cNvSpPr>
          <p:nvPr>
            <p:ph type="sldNum" sz="quarter" idx="12"/>
          </p:nvPr>
        </p:nvSpPr>
        <p:spPr/>
        <p:txBody>
          <a:bodyPr/>
          <a:lstStyle/>
          <a:p>
            <a:fld id="{80B6F0BD-C8BF-4E0C-A7EA-A3C12EBC4255}" type="slidenum">
              <a:rPr lang="en-US" smtClean="0"/>
              <a:t>19</a:t>
            </a:fld>
            <a:endParaRPr lang="en-US"/>
          </a:p>
        </p:txBody>
      </p:sp>
    </p:spTree>
    <p:extLst>
      <p:ext uri="{BB962C8B-B14F-4D97-AF65-F5344CB8AC3E}">
        <p14:creationId xmlns:p14="http://schemas.microsoft.com/office/powerpoint/2010/main" val="1306868723"/>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27FAA9-FC23-A0CC-09EE-3F5121D725E0}"/>
              </a:ext>
            </a:extLst>
          </p:cNvPr>
          <p:cNvSpPr>
            <a:spLocks noGrp="1"/>
          </p:cNvSpPr>
          <p:nvPr>
            <p:ph type="body" sz="quarter" idx="10"/>
          </p:nvPr>
        </p:nvSpPr>
        <p:spPr/>
        <p:txBody>
          <a:bodyPr/>
          <a:lstStyle/>
          <a:p>
            <a:r>
              <a:rPr lang="en-US" dirty="0"/>
              <a:t> </a:t>
            </a:r>
          </a:p>
        </p:txBody>
      </p:sp>
      <p:sp>
        <p:nvSpPr>
          <p:cNvPr id="3" name="Text Placeholder 2">
            <a:extLst>
              <a:ext uri="{FF2B5EF4-FFF2-40B4-BE49-F238E27FC236}">
                <a16:creationId xmlns:a16="http://schemas.microsoft.com/office/drawing/2014/main" id="{F3FD3FC8-F779-E9F3-6F1F-4B12F2D8AF5D}"/>
              </a:ext>
            </a:extLst>
          </p:cNvPr>
          <p:cNvSpPr>
            <a:spLocks noGrp="1"/>
          </p:cNvSpPr>
          <p:nvPr>
            <p:ph type="body" sz="quarter" idx="11"/>
          </p:nvPr>
        </p:nvSpPr>
        <p:spPr/>
        <p:txBody>
          <a:bodyPr/>
          <a:lstStyle/>
          <a:p>
            <a:r>
              <a:rPr lang="en-US" dirty="0"/>
              <a:t>Tort Reform</a:t>
            </a:r>
          </a:p>
        </p:txBody>
      </p:sp>
      <p:sp>
        <p:nvSpPr>
          <p:cNvPr id="4" name="Text Placeholder 3">
            <a:extLst>
              <a:ext uri="{FF2B5EF4-FFF2-40B4-BE49-F238E27FC236}">
                <a16:creationId xmlns:a16="http://schemas.microsoft.com/office/drawing/2014/main" id="{F9F6E097-6D3E-A1A9-6DCB-B430782D4021}"/>
              </a:ext>
            </a:extLst>
          </p:cNvPr>
          <p:cNvSpPr>
            <a:spLocks noGrp="1"/>
          </p:cNvSpPr>
          <p:nvPr>
            <p:ph type="body" sz="quarter" idx="12"/>
          </p:nvPr>
        </p:nvSpPr>
        <p:spPr/>
        <p:txBody>
          <a:bodyPr/>
          <a:lstStyle/>
          <a:p>
            <a:r>
              <a:rPr lang="en-US" dirty="0"/>
              <a:t> </a:t>
            </a:r>
          </a:p>
        </p:txBody>
      </p:sp>
      <p:sp>
        <p:nvSpPr>
          <p:cNvPr id="5" name="Text Placeholder 4">
            <a:extLst>
              <a:ext uri="{FF2B5EF4-FFF2-40B4-BE49-F238E27FC236}">
                <a16:creationId xmlns:a16="http://schemas.microsoft.com/office/drawing/2014/main" id="{F660FCDA-B8B1-5955-8E72-CBBE3AC83A91}"/>
              </a:ext>
            </a:extLst>
          </p:cNvPr>
          <p:cNvSpPr>
            <a:spLocks noGrp="1"/>
          </p:cNvSpPr>
          <p:nvPr>
            <p:ph type="body" sz="quarter" idx="13"/>
          </p:nvPr>
        </p:nvSpPr>
        <p:spPr/>
        <p:txBody>
          <a:bodyPr/>
          <a:lstStyle/>
          <a:p>
            <a:r>
              <a:rPr lang="en-US" dirty="0"/>
              <a:t> </a:t>
            </a:r>
          </a:p>
        </p:txBody>
      </p:sp>
      <p:sp>
        <p:nvSpPr>
          <p:cNvPr id="6" name="Text Placeholder 5">
            <a:extLst>
              <a:ext uri="{FF2B5EF4-FFF2-40B4-BE49-F238E27FC236}">
                <a16:creationId xmlns:a16="http://schemas.microsoft.com/office/drawing/2014/main" id="{5914FC40-BE45-CE75-DD2D-B57F0998F4E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716650078"/>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8055-0777-A5DA-B8D4-CE5084AAE3C3}"/>
              </a:ext>
            </a:extLst>
          </p:cNvPr>
          <p:cNvSpPr>
            <a:spLocks noGrp="1"/>
          </p:cNvSpPr>
          <p:nvPr>
            <p:ph type="title"/>
          </p:nvPr>
        </p:nvSpPr>
        <p:spPr/>
        <p:txBody>
          <a:bodyPr/>
          <a:lstStyle/>
          <a:p>
            <a:r>
              <a:rPr lang="en-US" dirty="0"/>
              <a:t>Negligent Security -Invitees</a:t>
            </a:r>
          </a:p>
        </p:txBody>
      </p:sp>
      <p:sp>
        <p:nvSpPr>
          <p:cNvPr id="3" name="Content Placeholder 2">
            <a:extLst>
              <a:ext uri="{FF2B5EF4-FFF2-40B4-BE49-F238E27FC236}">
                <a16:creationId xmlns:a16="http://schemas.microsoft.com/office/drawing/2014/main" id="{9E8B86C8-CBEC-1794-AC8C-2A4984C00509}"/>
              </a:ext>
            </a:extLst>
          </p:cNvPr>
          <p:cNvSpPr>
            <a:spLocks noGrp="1"/>
          </p:cNvSpPr>
          <p:nvPr>
            <p:ph idx="1"/>
          </p:nvPr>
        </p:nvSpPr>
        <p:spPr/>
        <p:txBody>
          <a:bodyPr>
            <a:normAutofit fontScale="62500" lnSpcReduction="20000"/>
          </a:bodyPr>
          <a:lstStyle/>
          <a:p>
            <a:pPr marL="0" indent="0" fontAlgn="base">
              <a:buNone/>
            </a:pPr>
            <a:r>
              <a:rPr lang="en-US" dirty="0"/>
              <a:t>An owner or occupier shall be liable for negligent security arising from any injury sustained by any person upon the premises of the owner or occupier as an invitee if the plaintiff proves that:</a:t>
            </a:r>
            <a:r>
              <a:rPr lang="en-US" b="1" dirty="0"/>
              <a:t>(1)</a:t>
            </a:r>
            <a:r>
              <a:rPr lang="en-US" dirty="0"/>
              <a:t> The wrongful conduct by a third person that caused the injury sustained by the invitee was reasonably foreseeable because the owner or occupier:</a:t>
            </a:r>
          </a:p>
          <a:p>
            <a:pPr marL="0" indent="0" fontAlgn="base">
              <a:buNone/>
            </a:pPr>
            <a:r>
              <a:rPr lang="en-US" b="1" dirty="0"/>
              <a:t>(A)</a:t>
            </a:r>
            <a:r>
              <a:rPr lang="en-US" dirty="0"/>
              <a:t> Had particularized warning of imminent wrongful conduct by a third person; or</a:t>
            </a:r>
          </a:p>
          <a:p>
            <a:pPr marL="0" indent="0" fontAlgn="base">
              <a:buNone/>
            </a:pPr>
            <a:r>
              <a:rPr lang="en-US" b="1" dirty="0"/>
              <a:t>(B)</a:t>
            </a:r>
            <a:r>
              <a:rPr lang="en-US" dirty="0"/>
              <a:t> Reasonably should have known that a third person was reasonably likely to engage in such wrongful conduct upon the premises, based on:</a:t>
            </a:r>
          </a:p>
          <a:p>
            <a:pPr marL="0" indent="0" fontAlgn="base">
              <a:buNone/>
            </a:pPr>
            <a:r>
              <a:rPr lang="en-US" b="1" dirty="0"/>
              <a:t>(</a:t>
            </a:r>
            <a:r>
              <a:rPr lang="en-US" b="1" dirty="0" err="1"/>
              <a:t>i</a:t>
            </a:r>
            <a:r>
              <a:rPr lang="en-US" b="1" dirty="0"/>
              <a:t>)</a:t>
            </a:r>
            <a:r>
              <a:rPr lang="en-US" dirty="0"/>
              <a:t> Prior occurrences of substantially similar wrongful conduct upon the premises of which the owner or occupier had actual knowledge;</a:t>
            </a:r>
          </a:p>
          <a:p>
            <a:pPr marL="0" indent="0" fontAlgn="base">
              <a:buNone/>
            </a:pPr>
            <a:r>
              <a:rPr lang="en-US" b="1" dirty="0"/>
              <a:t>(ii)</a:t>
            </a:r>
            <a:r>
              <a:rPr lang="en-US" dirty="0"/>
              <a:t> Prior occurrences of substantially similar wrongful conduct upon the property adjoining the premises, or otherwise occurring within 500 yards of the premises, of which the owner or occupier had actual knowledge; or</a:t>
            </a:r>
          </a:p>
          <a:p>
            <a:pPr marL="0" indent="0" fontAlgn="base">
              <a:buNone/>
            </a:pPr>
            <a:r>
              <a:rPr lang="en-US" b="1" dirty="0"/>
              <a:t>(iii)</a:t>
            </a:r>
            <a:r>
              <a:rPr lang="en-US" dirty="0"/>
              <a:t> Prior occurrences of substantially similar wrongful conduct by the third person whose wrongful conduct caused the injury, if the owner or occupier knew or should have known, by clear and convincing evidence, that such third person was or would be upon the premises and if the owner or occupier had actual knowledge of such prior occurrences of substantially similar wrongful conduct;</a:t>
            </a:r>
          </a:p>
          <a:p>
            <a:pPr marL="0" indent="0">
              <a:buNone/>
            </a:pPr>
            <a:r>
              <a:rPr lang="en-US" dirty="0"/>
              <a:t>OCGA §51-3-51</a:t>
            </a:r>
          </a:p>
        </p:txBody>
      </p:sp>
      <p:sp>
        <p:nvSpPr>
          <p:cNvPr id="4" name="Slide Number Placeholder 3">
            <a:extLst>
              <a:ext uri="{FF2B5EF4-FFF2-40B4-BE49-F238E27FC236}">
                <a16:creationId xmlns:a16="http://schemas.microsoft.com/office/drawing/2014/main" id="{3344087A-3473-BE46-6F34-5373CF09A461}"/>
              </a:ext>
            </a:extLst>
          </p:cNvPr>
          <p:cNvSpPr>
            <a:spLocks noGrp="1"/>
          </p:cNvSpPr>
          <p:nvPr>
            <p:ph type="sldNum" sz="quarter" idx="12"/>
          </p:nvPr>
        </p:nvSpPr>
        <p:spPr/>
        <p:txBody>
          <a:bodyPr/>
          <a:lstStyle/>
          <a:p>
            <a:fld id="{80B6F0BD-C8BF-4E0C-A7EA-A3C12EBC4255}" type="slidenum">
              <a:rPr lang="en-US" smtClean="0"/>
              <a:t>20</a:t>
            </a:fld>
            <a:endParaRPr lang="en-US"/>
          </a:p>
        </p:txBody>
      </p:sp>
    </p:spTree>
    <p:extLst>
      <p:ext uri="{BB962C8B-B14F-4D97-AF65-F5344CB8AC3E}">
        <p14:creationId xmlns:p14="http://schemas.microsoft.com/office/powerpoint/2010/main" val="1308238663"/>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D386-E6AF-6D35-2015-9C176F35E50A}"/>
              </a:ext>
            </a:extLst>
          </p:cNvPr>
          <p:cNvSpPr>
            <a:spLocks noGrp="1"/>
          </p:cNvSpPr>
          <p:nvPr>
            <p:ph type="title"/>
          </p:nvPr>
        </p:nvSpPr>
        <p:spPr/>
        <p:txBody>
          <a:bodyPr/>
          <a:lstStyle/>
          <a:p>
            <a:r>
              <a:rPr lang="en-US" dirty="0"/>
              <a:t>Negligent Security --Invitees</a:t>
            </a:r>
          </a:p>
        </p:txBody>
      </p:sp>
      <p:sp>
        <p:nvSpPr>
          <p:cNvPr id="3" name="Content Placeholder 2">
            <a:extLst>
              <a:ext uri="{FF2B5EF4-FFF2-40B4-BE49-F238E27FC236}">
                <a16:creationId xmlns:a16="http://schemas.microsoft.com/office/drawing/2014/main" id="{B8306D1C-5654-3458-97B8-39579F14E003}"/>
              </a:ext>
            </a:extLst>
          </p:cNvPr>
          <p:cNvSpPr>
            <a:spLocks noGrp="1"/>
          </p:cNvSpPr>
          <p:nvPr>
            <p:ph idx="1"/>
          </p:nvPr>
        </p:nvSpPr>
        <p:spPr/>
        <p:txBody>
          <a:bodyPr>
            <a:normAutofit fontScale="85000" lnSpcReduction="10000"/>
          </a:bodyPr>
          <a:lstStyle/>
          <a:p>
            <a:pPr marL="0" indent="0" fontAlgn="base">
              <a:buNone/>
            </a:pPr>
            <a:r>
              <a:rPr lang="en-US" b="1" dirty="0"/>
              <a:t>(2)</a:t>
            </a:r>
            <a:r>
              <a:rPr lang="en-US" dirty="0"/>
              <a:t> The injury sustained by the invitee was a reasonably foreseeable consequence of such wrongful conduct by a third person;</a:t>
            </a:r>
          </a:p>
          <a:p>
            <a:pPr marL="0" indent="0" fontAlgn="base">
              <a:buNone/>
            </a:pPr>
            <a:r>
              <a:rPr lang="en-US" b="1" dirty="0"/>
              <a:t>(3)</a:t>
            </a:r>
            <a:r>
              <a:rPr lang="en-US" dirty="0"/>
              <a:t> Such wrongful conduct by a third person was a reasonably foreseeable consequence of such third person exploiting a specific physical condition of the premises known to the owner or occupier, which created a reasonably foreseeable risk of wrongful conduct on the premises that was substantially greater than the general risk of wrongful conduct in the vicinity of the premises;</a:t>
            </a:r>
          </a:p>
          <a:p>
            <a:pPr marL="0" indent="0" fontAlgn="base">
              <a:buNone/>
            </a:pPr>
            <a:r>
              <a:rPr lang="en-US" b="1" dirty="0"/>
              <a:t>(4)</a:t>
            </a:r>
            <a:r>
              <a:rPr lang="en-US" dirty="0"/>
              <a:t> The owner or occupier failed to exercise ordinary care to remedy or mitigate such specific and known physical condition of the premises and to otherwise keep the premises safe from such wrongful conduct by a third person; and</a:t>
            </a:r>
          </a:p>
          <a:p>
            <a:pPr marL="0" indent="0" fontAlgn="base">
              <a:buNone/>
            </a:pPr>
            <a:r>
              <a:rPr lang="en-US" b="1" dirty="0"/>
              <a:t>(5)</a:t>
            </a:r>
            <a:r>
              <a:rPr lang="en-US" dirty="0"/>
              <a:t> Such failure of the owner or occupier to exercise ordinary care was a proximate cause of the injury sustained by the invitee.</a:t>
            </a:r>
          </a:p>
          <a:p>
            <a:endParaRPr lang="en-US" dirty="0"/>
          </a:p>
        </p:txBody>
      </p:sp>
      <p:sp>
        <p:nvSpPr>
          <p:cNvPr id="4" name="Slide Number Placeholder 3">
            <a:extLst>
              <a:ext uri="{FF2B5EF4-FFF2-40B4-BE49-F238E27FC236}">
                <a16:creationId xmlns:a16="http://schemas.microsoft.com/office/drawing/2014/main" id="{C9630931-5D77-1613-1402-EDD8409655CE}"/>
              </a:ext>
            </a:extLst>
          </p:cNvPr>
          <p:cNvSpPr>
            <a:spLocks noGrp="1"/>
          </p:cNvSpPr>
          <p:nvPr>
            <p:ph type="sldNum" sz="quarter" idx="12"/>
          </p:nvPr>
        </p:nvSpPr>
        <p:spPr/>
        <p:txBody>
          <a:bodyPr/>
          <a:lstStyle/>
          <a:p>
            <a:fld id="{80B6F0BD-C8BF-4E0C-A7EA-A3C12EBC4255}" type="slidenum">
              <a:rPr lang="en-US" smtClean="0"/>
              <a:t>21</a:t>
            </a:fld>
            <a:endParaRPr lang="en-US"/>
          </a:p>
        </p:txBody>
      </p:sp>
    </p:spTree>
    <p:extLst>
      <p:ext uri="{BB962C8B-B14F-4D97-AF65-F5344CB8AC3E}">
        <p14:creationId xmlns:p14="http://schemas.microsoft.com/office/powerpoint/2010/main" val="2639472619"/>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9254-7001-41C8-9F7D-C8250E787C17}"/>
              </a:ext>
            </a:extLst>
          </p:cNvPr>
          <p:cNvSpPr>
            <a:spLocks noGrp="1"/>
          </p:cNvSpPr>
          <p:nvPr>
            <p:ph type="title"/>
          </p:nvPr>
        </p:nvSpPr>
        <p:spPr/>
        <p:txBody>
          <a:bodyPr/>
          <a:lstStyle/>
          <a:p>
            <a:r>
              <a:rPr lang="en-US" dirty="0"/>
              <a:t>Negligent Security - Licensee</a:t>
            </a:r>
          </a:p>
        </p:txBody>
      </p:sp>
      <p:sp>
        <p:nvSpPr>
          <p:cNvPr id="3" name="Content Placeholder 2">
            <a:extLst>
              <a:ext uri="{FF2B5EF4-FFF2-40B4-BE49-F238E27FC236}">
                <a16:creationId xmlns:a16="http://schemas.microsoft.com/office/drawing/2014/main" id="{E34691F0-131D-CEC7-7B2A-F48B615A678C}"/>
              </a:ext>
            </a:extLst>
          </p:cNvPr>
          <p:cNvSpPr>
            <a:spLocks noGrp="1"/>
          </p:cNvSpPr>
          <p:nvPr>
            <p:ph idx="1"/>
          </p:nvPr>
        </p:nvSpPr>
        <p:spPr/>
        <p:txBody>
          <a:bodyPr>
            <a:normAutofit fontScale="62500" lnSpcReduction="20000"/>
          </a:bodyPr>
          <a:lstStyle/>
          <a:p>
            <a:pPr marL="0" indent="0" fontAlgn="base">
              <a:buNone/>
            </a:pPr>
            <a:r>
              <a:rPr lang="en-US" dirty="0"/>
              <a:t>An owner or occupier shall be liable for negligent security arising from any injury sustained by any person upon the premises of the owner or occupier as a licensee if the plaintiff proves that:</a:t>
            </a:r>
          </a:p>
          <a:p>
            <a:pPr marL="0" indent="0" fontAlgn="base">
              <a:buNone/>
            </a:pPr>
            <a:r>
              <a:rPr lang="en-US" b="1" dirty="0"/>
              <a:t>(1)</a:t>
            </a:r>
            <a:r>
              <a:rPr lang="en-US" dirty="0"/>
              <a:t> The wrongful conduct by a third person that caused the injury sustained by the licensee was reasonably foreseeable because the owner or occupier had particularized warning of imminent wrongful conduct by a third person;</a:t>
            </a:r>
          </a:p>
          <a:p>
            <a:pPr marL="0" indent="0" fontAlgn="base">
              <a:buNone/>
            </a:pPr>
            <a:r>
              <a:rPr lang="en-US" b="1" dirty="0"/>
              <a:t>(2)</a:t>
            </a:r>
            <a:r>
              <a:rPr lang="en-US" dirty="0"/>
              <a:t> The injury sustained by the licensee was a reasonably foreseeable consequence of such wrongful conduct by a third person;</a:t>
            </a:r>
          </a:p>
          <a:p>
            <a:pPr marL="0" indent="0" fontAlgn="base">
              <a:buNone/>
            </a:pPr>
            <a:r>
              <a:rPr lang="en-US" b="1" dirty="0"/>
              <a:t>(3)</a:t>
            </a:r>
            <a:r>
              <a:rPr lang="en-US" dirty="0"/>
              <a:t> Such wrongful conduct by a third person was a reasonably foreseeable consequence of such third person exploiting a specific physical condition of the premises known to the owner or occupier, which created a reasonably foreseeable risk of wrongful conduct on the premises that was substantially greater than the general risk of wrongful conduct in the vicinity of the premises;</a:t>
            </a:r>
          </a:p>
          <a:p>
            <a:pPr marL="0" indent="0" fontAlgn="base">
              <a:buNone/>
            </a:pPr>
            <a:r>
              <a:rPr lang="en-US" b="1" dirty="0"/>
              <a:t>(4)</a:t>
            </a:r>
            <a:r>
              <a:rPr lang="en-US" dirty="0"/>
              <a:t> The owner or occupier willfully and wantonly failed to exercise any care to remedy or mitigate the specific and known physical condition of the premises and to otherwise keep the premises safe from such wrongful conduct by a third person; and</a:t>
            </a:r>
          </a:p>
          <a:p>
            <a:pPr marL="0" indent="0" fontAlgn="base">
              <a:buNone/>
            </a:pPr>
            <a:r>
              <a:rPr lang="en-US" b="1" dirty="0"/>
              <a:t>(5)</a:t>
            </a:r>
            <a:r>
              <a:rPr lang="en-US" dirty="0"/>
              <a:t> Such failure of the owner or occupier to exercise any care was a proximate cause of the injury sustained by the licensee.</a:t>
            </a:r>
          </a:p>
          <a:p>
            <a:pPr marL="0" indent="0" fontAlgn="base">
              <a:buNone/>
            </a:pPr>
            <a:r>
              <a:rPr lang="en-US" dirty="0"/>
              <a:t>OCGA §51-3-52</a:t>
            </a:r>
          </a:p>
          <a:p>
            <a:endParaRPr lang="en-US" dirty="0"/>
          </a:p>
        </p:txBody>
      </p:sp>
      <p:sp>
        <p:nvSpPr>
          <p:cNvPr id="4" name="Slide Number Placeholder 3">
            <a:extLst>
              <a:ext uri="{FF2B5EF4-FFF2-40B4-BE49-F238E27FC236}">
                <a16:creationId xmlns:a16="http://schemas.microsoft.com/office/drawing/2014/main" id="{0C02E272-4EFE-6BAA-9405-52A1728AEB59}"/>
              </a:ext>
            </a:extLst>
          </p:cNvPr>
          <p:cNvSpPr>
            <a:spLocks noGrp="1"/>
          </p:cNvSpPr>
          <p:nvPr>
            <p:ph type="sldNum" sz="quarter" idx="12"/>
          </p:nvPr>
        </p:nvSpPr>
        <p:spPr/>
        <p:txBody>
          <a:bodyPr/>
          <a:lstStyle/>
          <a:p>
            <a:fld id="{80B6F0BD-C8BF-4E0C-A7EA-A3C12EBC4255}" type="slidenum">
              <a:rPr lang="en-US" smtClean="0"/>
              <a:t>22</a:t>
            </a:fld>
            <a:endParaRPr lang="en-US"/>
          </a:p>
        </p:txBody>
      </p:sp>
    </p:spTree>
    <p:extLst>
      <p:ext uri="{BB962C8B-B14F-4D97-AF65-F5344CB8AC3E}">
        <p14:creationId xmlns:p14="http://schemas.microsoft.com/office/powerpoint/2010/main" val="420299533"/>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BDA0-1483-2402-7004-73156939A1DE}"/>
              </a:ext>
            </a:extLst>
          </p:cNvPr>
          <p:cNvSpPr>
            <a:spLocks noGrp="1"/>
          </p:cNvSpPr>
          <p:nvPr>
            <p:ph type="title"/>
          </p:nvPr>
        </p:nvSpPr>
        <p:spPr/>
        <p:txBody>
          <a:bodyPr/>
          <a:lstStyle/>
          <a:p>
            <a:r>
              <a:rPr lang="en-US" dirty="0"/>
              <a:t>Exceptions to Liability for Negligent Security</a:t>
            </a:r>
          </a:p>
        </p:txBody>
      </p:sp>
      <p:sp>
        <p:nvSpPr>
          <p:cNvPr id="3" name="Content Placeholder 2">
            <a:extLst>
              <a:ext uri="{FF2B5EF4-FFF2-40B4-BE49-F238E27FC236}">
                <a16:creationId xmlns:a16="http://schemas.microsoft.com/office/drawing/2014/main" id="{728559AD-713C-739C-7FE1-74249B344D75}"/>
              </a:ext>
            </a:extLst>
          </p:cNvPr>
          <p:cNvSpPr>
            <a:spLocks noGrp="1"/>
          </p:cNvSpPr>
          <p:nvPr>
            <p:ph idx="1"/>
          </p:nvPr>
        </p:nvSpPr>
        <p:spPr/>
        <p:txBody>
          <a:bodyPr>
            <a:normAutofit fontScale="55000" lnSpcReduction="20000"/>
          </a:bodyPr>
          <a:lstStyle/>
          <a:p>
            <a:pPr marL="0" indent="0" fontAlgn="base">
              <a:buNone/>
            </a:pPr>
            <a:r>
              <a:rPr lang="en-US" b="1" dirty="0"/>
              <a:t>(1)</a:t>
            </a:r>
            <a:r>
              <a:rPr lang="en-US" dirty="0"/>
              <a:t> Arising from an injury sustained by a person upon the premises of the owner or occupier as a trespasser;</a:t>
            </a:r>
          </a:p>
          <a:p>
            <a:pPr marL="0" indent="0" fontAlgn="base">
              <a:buNone/>
            </a:pPr>
            <a:r>
              <a:rPr lang="en-US" b="1" dirty="0"/>
              <a:t>(2)</a:t>
            </a:r>
            <a:r>
              <a:rPr lang="en-US" dirty="0"/>
              <a:t> Arising from an injury sustained by a person not upon the premises of the owner or occupier;</a:t>
            </a:r>
          </a:p>
          <a:p>
            <a:pPr marL="0" indent="0" fontAlgn="base">
              <a:buNone/>
            </a:pPr>
            <a:r>
              <a:rPr lang="en-US" b="1" dirty="0"/>
              <a:t>(3)</a:t>
            </a:r>
            <a:r>
              <a:rPr lang="en-US" dirty="0"/>
              <a:t> Arising from the wrongful conduct of a third person, if such wrongful conduct did not occur upon the premises and in a place from which the owner or occupier had the legal right and authority to exclude such third person;</a:t>
            </a:r>
          </a:p>
          <a:p>
            <a:pPr marL="0" indent="0" fontAlgn="base">
              <a:buNone/>
            </a:pPr>
            <a:r>
              <a:rPr lang="en-US" b="1" dirty="0"/>
              <a:t>(4)</a:t>
            </a:r>
            <a:r>
              <a:rPr lang="en-US" dirty="0"/>
              <a:t> Arising from the wrongful conduct of a third person, if such third person was upon the premises as a tenant or as a guest of a tenant, if the owner or occupier had commenced eviction proceedings against such tenant at the time of the wrongful conduct;</a:t>
            </a:r>
          </a:p>
          <a:p>
            <a:pPr marL="0" indent="0" fontAlgn="base">
              <a:buNone/>
            </a:pPr>
            <a:r>
              <a:rPr lang="en-US" b="1" dirty="0"/>
              <a:t>(5)</a:t>
            </a:r>
            <a:r>
              <a:rPr lang="en-US" dirty="0"/>
              <a:t> Arising from an injury sustained by a third person upon the premises of the owner or occupier as an invitee or a licensee, if such person:</a:t>
            </a:r>
          </a:p>
          <a:p>
            <a:pPr marL="0" indent="0" fontAlgn="base">
              <a:buNone/>
            </a:pPr>
            <a:r>
              <a:rPr lang="en-US" b="1" dirty="0"/>
              <a:t>	(A)</a:t>
            </a:r>
            <a:r>
              <a:rPr lang="en-US" dirty="0"/>
              <a:t> Came upon the premises for the purpose of committing any violation of a law of this state that is punishable as a 	felony or any violation of Chapter 8 of Title 16 that is punishable as a misdemeanor; or</a:t>
            </a:r>
          </a:p>
          <a:p>
            <a:pPr marL="0" indent="0" fontAlgn="base">
              <a:buNone/>
            </a:pPr>
            <a:r>
              <a:rPr lang="en-US" b="1" dirty="0"/>
              <a:t>	(B)</a:t>
            </a:r>
            <a:r>
              <a:rPr lang="en-US" dirty="0"/>
              <a:t> Was engaged at the time of the injury in the commission of any violation of a law of this state that is punishable as a 	felony or any violation of Chapter 8 of Title 16 that is punishable as a misdemeanor, provided that this subparagraph shall 	not apply to a victim of a violation of </a:t>
            </a:r>
            <a:r>
              <a:rPr lang="en-US" dirty="0">
                <a:hlinkClick r:id="rId2"/>
              </a:rPr>
              <a:t>Code Section 16-5-46</a:t>
            </a:r>
            <a:r>
              <a:rPr lang="en-US" dirty="0"/>
              <a:t>;</a:t>
            </a:r>
          </a:p>
          <a:p>
            <a:pPr marL="0" indent="0" fontAlgn="base">
              <a:buNone/>
            </a:pPr>
            <a:r>
              <a:rPr lang="en-US" b="1" dirty="0"/>
              <a:t>(6)</a:t>
            </a:r>
            <a:r>
              <a:rPr lang="en-US" dirty="0"/>
              <a:t> Arising from an injury sustained upon premises that is used as a single-family residence; or</a:t>
            </a:r>
          </a:p>
          <a:p>
            <a:pPr marL="0" indent="0" fontAlgn="base">
              <a:buNone/>
            </a:pPr>
            <a:r>
              <a:rPr lang="en-US" b="1" dirty="0"/>
              <a:t>(7)</a:t>
            </a:r>
            <a:r>
              <a:rPr lang="en-US" dirty="0"/>
              <a:t> Based on a particularized warning of imminent wrongful conduct by a third person, if the owner or occupier made any reasonable effort to provide such information to law enforcement personnel, provided that calling 9-1-1 or otherwise making a report about such information to law enforcement personnel shall be deemed a reasonable effort.</a:t>
            </a:r>
          </a:p>
          <a:p>
            <a:pPr marL="0" indent="0">
              <a:buNone/>
            </a:pPr>
            <a:endParaRPr lang="en-US" dirty="0"/>
          </a:p>
        </p:txBody>
      </p:sp>
      <p:sp>
        <p:nvSpPr>
          <p:cNvPr id="4" name="Slide Number Placeholder 3">
            <a:extLst>
              <a:ext uri="{FF2B5EF4-FFF2-40B4-BE49-F238E27FC236}">
                <a16:creationId xmlns:a16="http://schemas.microsoft.com/office/drawing/2014/main" id="{BA029EB7-8EFE-1E23-79BE-68042D63059C}"/>
              </a:ext>
            </a:extLst>
          </p:cNvPr>
          <p:cNvSpPr>
            <a:spLocks noGrp="1"/>
          </p:cNvSpPr>
          <p:nvPr>
            <p:ph type="sldNum" sz="quarter" idx="12"/>
          </p:nvPr>
        </p:nvSpPr>
        <p:spPr/>
        <p:txBody>
          <a:bodyPr/>
          <a:lstStyle/>
          <a:p>
            <a:fld id="{80B6F0BD-C8BF-4E0C-A7EA-A3C12EBC4255}" type="slidenum">
              <a:rPr lang="en-US" smtClean="0"/>
              <a:t>23</a:t>
            </a:fld>
            <a:endParaRPr lang="en-US"/>
          </a:p>
        </p:txBody>
      </p:sp>
    </p:spTree>
    <p:extLst>
      <p:ext uri="{BB962C8B-B14F-4D97-AF65-F5344CB8AC3E}">
        <p14:creationId xmlns:p14="http://schemas.microsoft.com/office/powerpoint/2010/main" val="2143655580"/>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EE31-0C2F-B8E6-4335-B33F2258AE89}"/>
              </a:ext>
            </a:extLst>
          </p:cNvPr>
          <p:cNvSpPr>
            <a:spLocks noGrp="1"/>
          </p:cNvSpPr>
          <p:nvPr>
            <p:ph type="title"/>
          </p:nvPr>
        </p:nvSpPr>
        <p:spPr/>
        <p:txBody>
          <a:bodyPr/>
          <a:lstStyle/>
          <a:p>
            <a:r>
              <a:rPr lang="en-US" dirty="0"/>
              <a:t>Negligent Credentialing-Level of Care</a:t>
            </a:r>
          </a:p>
        </p:txBody>
      </p:sp>
      <p:sp>
        <p:nvSpPr>
          <p:cNvPr id="3" name="Content Placeholder 2">
            <a:extLst>
              <a:ext uri="{FF2B5EF4-FFF2-40B4-BE49-F238E27FC236}">
                <a16:creationId xmlns:a16="http://schemas.microsoft.com/office/drawing/2014/main" id="{67C12AFC-5AC6-0C2A-B0C0-E2BD2D6F6B2C}"/>
              </a:ext>
            </a:extLst>
          </p:cNvPr>
          <p:cNvSpPr>
            <a:spLocks noGrp="1"/>
          </p:cNvSpPr>
          <p:nvPr>
            <p:ph idx="1"/>
          </p:nvPr>
        </p:nvSpPr>
        <p:spPr/>
        <p:txBody>
          <a:bodyPr>
            <a:normAutofit fontScale="62500" lnSpcReduction="20000"/>
          </a:bodyPr>
          <a:lstStyle/>
          <a:p>
            <a:pPr marL="0" indent="0" fontAlgn="base">
              <a:buNone/>
            </a:pPr>
            <a:r>
              <a:rPr lang="en-US" b="1" dirty="0"/>
              <a:t>(a)</a:t>
            </a:r>
            <a:r>
              <a:rPr lang="en-US" dirty="0"/>
              <a:t> No owner or occupier shall be required to exercise extraordinary care to keep persons on or around any premises safe from wrongful conduct by a third person, and no owner or occupier shall be required to assume the responsibilities and obligations of government for law enforcement and public safety.</a:t>
            </a:r>
          </a:p>
          <a:p>
            <a:pPr marL="0" indent="0" fontAlgn="base">
              <a:buNone/>
            </a:pPr>
            <a:r>
              <a:rPr lang="en-US" b="1" dirty="0"/>
              <a:t>(b)</a:t>
            </a:r>
            <a:r>
              <a:rPr lang="en-US" dirty="0"/>
              <a:t> In any action for negligent security, in assessing whether an owner or occupier has breached a duty to exercise ordinary care to keep persons on or around any premises safe from wrongful conduct by a third person, the trier of fact shall consider:</a:t>
            </a:r>
          </a:p>
          <a:p>
            <a:pPr marL="0" indent="0" fontAlgn="base">
              <a:buNone/>
            </a:pPr>
            <a:r>
              <a:rPr lang="en-US" dirty="0"/>
              <a:t>	(</a:t>
            </a:r>
            <a:r>
              <a:rPr lang="en-US" dirty="0" err="1"/>
              <a:t>i</a:t>
            </a:r>
            <a:r>
              <a:rPr lang="en-US" dirty="0"/>
              <a:t>) the security measures employed by the owner or occupier at the time of the injury from 	which the claim of negligent security arises, </a:t>
            </a:r>
          </a:p>
          <a:p>
            <a:pPr marL="0" indent="0" fontAlgn="base">
              <a:buNone/>
            </a:pPr>
            <a:r>
              <a:rPr lang="en-US" dirty="0"/>
              <a:t>	(ii) the need for additional or other security measures, </a:t>
            </a:r>
          </a:p>
          <a:p>
            <a:pPr marL="0" indent="0" fontAlgn="base">
              <a:buNone/>
            </a:pPr>
            <a:r>
              <a:rPr lang="en-US" dirty="0"/>
              <a:t>	(iii) the practicality of additional or other security measures, </a:t>
            </a:r>
          </a:p>
          <a:p>
            <a:pPr marL="0" indent="0" fontAlgn="base">
              <a:buNone/>
            </a:pPr>
            <a:r>
              <a:rPr lang="en-US" dirty="0"/>
              <a:t>	(iv) whether additional or other security measures would have prevented the injury, </a:t>
            </a:r>
          </a:p>
          <a:p>
            <a:pPr marL="0" indent="0" fontAlgn="base">
              <a:buNone/>
            </a:pPr>
            <a:r>
              <a:rPr lang="en-US" dirty="0"/>
              <a:t>	(v) the respective responsibilities of owners or occupiers with respect to the premises and </a:t>
            </a:r>
          </a:p>
          <a:p>
            <a:pPr marL="0" indent="0" fontAlgn="base">
              <a:buNone/>
            </a:pPr>
            <a:r>
              <a:rPr lang="en-US" dirty="0"/>
              <a:t>	(vi) government with respect to law enforcement and public safety, and any other relevant 	circumstances.</a:t>
            </a:r>
          </a:p>
          <a:p>
            <a:pPr marL="0" indent="0">
              <a:buNone/>
            </a:pPr>
            <a:r>
              <a:rPr lang="en-US" dirty="0"/>
              <a:t>OCGA 51-3-55</a:t>
            </a:r>
          </a:p>
        </p:txBody>
      </p:sp>
      <p:sp>
        <p:nvSpPr>
          <p:cNvPr id="4" name="Slide Number Placeholder 3">
            <a:extLst>
              <a:ext uri="{FF2B5EF4-FFF2-40B4-BE49-F238E27FC236}">
                <a16:creationId xmlns:a16="http://schemas.microsoft.com/office/drawing/2014/main" id="{198FFDB2-72E8-5352-803A-3A384DC198DD}"/>
              </a:ext>
            </a:extLst>
          </p:cNvPr>
          <p:cNvSpPr>
            <a:spLocks noGrp="1"/>
          </p:cNvSpPr>
          <p:nvPr>
            <p:ph type="sldNum" sz="quarter" idx="12"/>
          </p:nvPr>
        </p:nvSpPr>
        <p:spPr/>
        <p:txBody>
          <a:bodyPr/>
          <a:lstStyle/>
          <a:p>
            <a:fld id="{80B6F0BD-C8BF-4E0C-A7EA-A3C12EBC4255}" type="slidenum">
              <a:rPr lang="en-US" smtClean="0"/>
              <a:t>24</a:t>
            </a:fld>
            <a:endParaRPr lang="en-US"/>
          </a:p>
        </p:txBody>
      </p:sp>
    </p:spTree>
    <p:extLst>
      <p:ext uri="{BB962C8B-B14F-4D97-AF65-F5344CB8AC3E}">
        <p14:creationId xmlns:p14="http://schemas.microsoft.com/office/powerpoint/2010/main" val="1334760000"/>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C631D60-B7A2-6582-49F9-09153F3771BE}"/>
              </a:ext>
            </a:extLst>
          </p:cNvPr>
          <p:cNvSpPr>
            <a:spLocks noGrp="1"/>
          </p:cNvSpPr>
          <p:nvPr>
            <p:ph type="body" sz="quarter" idx="10"/>
          </p:nvPr>
        </p:nvSpPr>
        <p:spPr/>
        <p:txBody>
          <a:bodyPr/>
          <a:lstStyle/>
          <a:p>
            <a:r>
              <a:rPr lang="en-US" dirty="0"/>
              <a:t> </a:t>
            </a:r>
          </a:p>
        </p:txBody>
      </p:sp>
      <p:sp>
        <p:nvSpPr>
          <p:cNvPr id="8" name="Text Placeholder 7">
            <a:extLst>
              <a:ext uri="{FF2B5EF4-FFF2-40B4-BE49-F238E27FC236}">
                <a16:creationId xmlns:a16="http://schemas.microsoft.com/office/drawing/2014/main" id="{B9B462E4-93C6-EB07-EEE7-F31D0C11F247}"/>
              </a:ext>
            </a:extLst>
          </p:cNvPr>
          <p:cNvSpPr>
            <a:spLocks noGrp="1"/>
          </p:cNvSpPr>
          <p:nvPr>
            <p:ph type="body" sz="quarter" idx="11"/>
          </p:nvPr>
        </p:nvSpPr>
        <p:spPr/>
        <p:txBody>
          <a:bodyPr/>
          <a:lstStyle/>
          <a:p>
            <a:r>
              <a:rPr lang="en-US" dirty="0"/>
              <a:t>Questions</a:t>
            </a:r>
          </a:p>
        </p:txBody>
      </p:sp>
      <p:sp>
        <p:nvSpPr>
          <p:cNvPr id="9" name="Text Placeholder 8">
            <a:extLst>
              <a:ext uri="{FF2B5EF4-FFF2-40B4-BE49-F238E27FC236}">
                <a16:creationId xmlns:a16="http://schemas.microsoft.com/office/drawing/2014/main" id="{8A8589E5-9708-7D40-B9C6-80E08DB577C9}"/>
              </a:ext>
            </a:extLst>
          </p:cNvPr>
          <p:cNvSpPr>
            <a:spLocks noGrp="1"/>
          </p:cNvSpPr>
          <p:nvPr>
            <p:ph type="body" sz="quarter" idx="12"/>
          </p:nvPr>
        </p:nvSpPr>
        <p:spPr/>
        <p:txBody>
          <a:bodyPr/>
          <a:lstStyle/>
          <a:p>
            <a:r>
              <a:rPr lang="en-US" dirty="0"/>
              <a:t> </a:t>
            </a:r>
          </a:p>
        </p:txBody>
      </p:sp>
      <p:sp>
        <p:nvSpPr>
          <p:cNvPr id="10" name="Text Placeholder 9">
            <a:extLst>
              <a:ext uri="{FF2B5EF4-FFF2-40B4-BE49-F238E27FC236}">
                <a16:creationId xmlns:a16="http://schemas.microsoft.com/office/drawing/2014/main" id="{703C133E-71B2-0088-2C76-668E041330D4}"/>
              </a:ext>
            </a:extLst>
          </p:cNvPr>
          <p:cNvSpPr>
            <a:spLocks noGrp="1"/>
          </p:cNvSpPr>
          <p:nvPr>
            <p:ph type="body" sz="quarter" idx="13"/>
          </p:nvPr>
        </p:nvSpPr>
        <p:spPr/>
        <p:txBody>
          <a:bodyPr/>
          <a:lstStyle/>
          <a:p>
            <a:r>
              <a:rPr lang="en-US"/>
              <a:t> </a:t>
            </a:r>
          </a:p>
        </p:txBody>
      </p:sp>
      <p:sp>
        <p:nvSpPr>
          <p:cNvPr id="11" name="Text Placeholder 10">
            <a:extLst>
              <a:ext uri="{FF2B5EF4-FFF2-40B4-BE49-F238E27FC236}">
                <a16:creationId xmlns:a16="http://schemas.microsoft.com/office/drawing/2014/main" id="{D249F80D-6977-EE2A-C48C-1B0F859D3444}"/>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A1B866DA-3BAD-0D68-6A9C-5D6C8DAD47AB}"/>
              </a:ext>
            </a:extLst>
          </p:cNvPr>
          <p:cNvSpPr>
            <a:spLocks noGrp="1"/>
          </p:cNvSpPr>
          <p:nvPr>
            <p:ph type="sldNum" sz="quarter" idx="4294967295"/>
          </p:nvPr>
        </p:nvSpPr>
        <p:spPr>
          <a:xfrm>
            <a:off x="10428288" y="6486525"/>
            <a:ext cx="1763712" cy="365125"/>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4C1BDD17-827B-4C89-849C-876843A7E761}" type="slidenum">
              <a:rPr kumimoji="0" lang="en-US" altLang="en-US"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87398230"/>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1C791C-BDBF-F82A-EF6C-901F5D30323B}"/>
              </a:ext>
            </a:extLst>
          </p:cNvPr>
          <p:cNvSpPr>
            <a:spLocks noGrp="1"/>
          </p:cNvSpPr>
          <p:nvPr>
            <p:ph type="title"/>
          </p:nvPr>
        </p:nvSpPr>
        <p:spPr/>
        <p:txBody>
          <a:bodyPr/>
          <a:lstStyle/>
          <a:p>
            <a:r>
              <a:rPr lang="en-US" dirty="0"/>
              <a:t>Damages </a:t>
            </a:r>
          </a:p>
        </p:txBody>
      </p:sp>
      <p:sp>
        <p:nvSpPr>
          <p:cNvPr id="3" name="Content Placeholder 2">
            <a:extLst>
              <a:ext uri="{FF2B5EF4-FFF2-40B4-BE49-F238E27FC236}">
                <a16:creationId xmlns:a16="http://schemas.microsoft.com/office/drawing/2014/main" id="{A6591F1A-194F-F460-9329-4D828B047037}"/>
              </a:ext>
            </a:extLst>
          </p:cNvPr>
          <p:cNvSpPr>
            <a:spLocks noGrp="1"/>
          </p:cNvSpPr>
          <p:nvPr>
            <p:ph idx="1"/>
          </p:nvPr>
        </p:nvSpPr>
        <p:spPr/>
        <p:txBody>
          <a:bodyPr>
            <a:normAutofit fontScale="85000" lnSpcReduction="20000"/>
          </a:bodyPr>
          <a:lstStyle/>
          <a:p>
            <a:pPr marL="0" indent="0">
              <a:buNone/>
            </a:pPr>
            <a:r>
              <a:rPr lang="en-US" b="1" dirty="0"/>
              <a:t>Economic Damages</a:t>
            </a:r>
            <a:r>
              <a:rPr lang="en-US" dirty="0"/>
              <a:t>: pecuniary damages recoverable in tort for bodily injury or wrongful death, including, but not limited to, damages for past and future medical expenses; costs of rehabilitation; costs of therapy; loss of wages; loss of income; loss of earning capacity; loss of services performed by the injured or deceased person as a result of the injury or death, including domestic and other necessary services performed without compensation; and funeral or burial expenses</a:t>
            </a:r>
          </a:p>
          <a:p>
            <a:pPr marL="0" indent="0">
              <a:buNone/>
            </a:pPr>
            <a:r>
              <a:rPr lang="en-US" b="1" dirty="0"/>
              <a:t>Noneconomic damages</a:t>
            </a:r>
            <a:r>
              <a:rPr lang="en-US" dirty="0"/>
              <a:t>: all damages recoverable in tort for bodily injury or wrongful death other than economic damages, including, but not limited to, damages for physical or emotional pain, discomfort anxiety, hardship, distress, suffering, inconvenience, physical impairment, mental anguish, disfigurement, loss of enjoyment of life, loss of society and companionship, loss of consortium, injury to reputation and in wrongful death cases the </a:t>
            </a:r>
            <a:r>
              <a:rPr lang="en-US" dirty="0" err="1"/>
              <a:t>nonpecuiary</a:t>
            </a:r>
            <a:r>
              <a:rPr lang="en-US" dirty="0"/>
              <a:t> elements of the full value of life</a:t>
            </a:r>
          </a:p>
          <a:p>
            <a:pPr marL="0" indent="0">
              <a:buNone/>
            </a:pPr>
            <a:endParaRPr lang="en-US" dirty="0"/>
          </a:p>
          <a:p>
            <a:pPr marL="0" indent="0">
              <a:buNone/>
            </a:pPr>
            <a:r>
              <a:rPr lang="en-US" sz="1400" dirty="0"/>
              <a:t>OCGA §9-10-184</a:t>
            </a:r>
          </a:p>
        </p:txBody>
      </p:sp>
      <p:sp>
        <p:nvSpPr>
          <p:cNvPr id="4" name="Slide Number Placeholder 3">
            <a:extLst>
              <a:ext uri="{FF2B5EF4-FFF2-40B4-BE49-F238E27FC236}">
                <a16:creationId xmlns:a16="http://schemas.microsoft.com/office/drawing/2014/main" id="{41F1FF31-1ADD-EFF3-C433-5473232382C6}"/>
              </a:ext>
            </a:extLst>
          </p:cNvPr>
          <p:cNvSpPr>
            <a:spLocks noGrp="1"/>
          </p:cNvSpPr>
          <p:nvPr>
            <p:ph type="sldNum" sz="quarter" idx="12"/>
          </p:nvPr>
        </p:nvSpPr>
        <p:spPr/>
        <p:txBody>
          <a:bodyPr/>
          <a:lstStyle/>
          <a:p>
            <a:r>
              <a:rPr lang="en-US" dirty="0"/>
              <a:t>4</a:t>
            </a:r>
          </a:p>
        </p:txBody>
      </p:sp>
    </p:spTree>
    <p:extLst>
      <p:ext uri="{BB962C8B-B14F-4D97-AF65-F5344CB8AC3E}">
        <p14:creationId xmlns:p14="http://schemas.microsoft.com/office/powerpoint/2010/main" val="3365886515"/>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7303-BD89-6EA2-F9E7-172228592204}"/>
              </a:ext>
            </a:extLst>
          </p:cNvPr>
          <p:cNvSpPr>
            <a:spLocks noGrp="1"/>
          </p:cNvSpPr>
          <p:nvPr>
            <p:ph type="title"/>
          </p:nvPr>
        </p:nvSpPr>
        <p:spPr/>
        <p:txBody>
          <a:bodyPr/>
          <a:lstStyle/>
          <a:p>
            <a:r>
              <a:rPr lang="en-US" dirty="0"/>
              <a:t>Medical Damages</a:t>
            </a:r>
          </a:p>
        </p:txBody>
      </p:sp>
      <p:sp>
        <p:nvSpPr>
          <p:cNvPr id="3" name="Content Placeholder 2">
            <a:extLst>
              <a:ext uri="{FF2B5EF4-FFF2-40B4-BE49-F238E27FC236}">
                <a16:creationId xmlns:a16="http://schemas.microsoft.com/office/drawing/2014/main" id="{E9091DFB-0272-B1CD-CF0B-5944EF6FA0CF}"/>
              </a:ext>
            </a:extLst>
          </p:cNvPr>
          <p:cNvSpPr>
            <a:spLocks noGrp="1"/>
          </p:cNvSpPr>
          <p:nvPr>
            <p:ph idx="1"/>
          </p:nvPr>
        </p:nvSpPr>
        <p:spPr/>
        <p:txBody>
          <a:bodyPr/>
          <a:lstStyle/>
          <a:p>
            <a:r>
              <a:rPr lang="en-US" b="1" dirty="0"/>
              <a:t>Truthful Calculation of Medical Damages in Personal Injury Cases  (“Truth-in-Damages”): </a:t>
            </a:r>
            <a:r>
              <a:rPr lang="en-US" dirty="0"/>
              <a:t> </a:t>
            </a:r>
          </a:p>
          <a:p>
            <a:endParaRPr lang="en-US" dirty="0"/>
          </a:p>
          <a:p>
            <a:r>
              <a:rPr lang="en-US" dirty="0"/>
              <a:t>Damages for Medical and Healthcare Expenses shall be limited to reasonable value of medically necessary care, treatment or services as determined by the Judge or Jury.</a:t>
            </a:r>
          </a:p>
          <a:p>
            <a:r>
              <a:rPr lang="en-US" dirty="0"/>
              <a:t>If there is insurance involved, the determination of value can consider the amounts charged for past, present, or future medical and healthcare expenses and the amounts actually necessary to satisfy such charges pursuant to the insurance contract</a:t>
            </a:r>
          </a:p>
        </p:txBody>
      </p:sp>
    </p:spTree>
    <p:extLst>
      <p:ext uri="{BB962C8B-B14F-4D97-AF65-F5344CB8AC3E}">
        <p14:creationId xmlns:p14="http://schemas.microsoft.com/office/powerpoint/2010/main" val="4174435651"/>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7D81-D215-5AD2-7055-C3EB43FA575D}"/>
              </a:ext>
            </a:extLst>
          </p:cNvPr>
          <p:cNvSpPr>
            <a:spLocks noGrp="1"/>
          </p:cNvSpPr>
          <p:nvPr>
            <p:ph type="title"/>
          </p:nvPr>
        </p:nvSpPr>
        <p:spPr/>
        <p:txBody>
          <a:bodyPr/>
          <a:lstStyle/>
          <a:p>
            <a:r>
              <a:rPr lang="en-US" dirty="0"/>
              <a:t>Medical Damages</a:t>
            </a:r>
          </a:p>
        </p:txBody>
      </p:sp>
      <p:sp>
        <p:nvSpPr>
          <p:cNvPr id="3" name="Content Placeholder 2">
            <a:extLst>
              <a:ext uri="{FF2B5EF4-FFF2-40B4-BE49-F238E27FC236}">
                <a16:creationId xmlns:a16="http://schemas.microsoft.com/office/drawing/2014/main" id="{7500B4EE-E908-D232-394A-3BDAF31DC10F}"/>
              </a:ext>
            </a:extLst>
          </p:cNvPr>
          <p:cNvSpPr>
            <a:spLocks noGrp="1"/>
          </p:cNvSpPr>
          <p:nvPr>
            <p:ph idx="1"/>
          </p:nvPr>
        </p:nvSpPr>
        <p:spPr/>
        <p:txBody>
          <a:bodyPr>
            <a:normAutofit lnSpcReduction="10000"/>
          </a:bodyPr>
          <a:lstStyle/>
          <a:p>
            <a:pPr marL="0" indent="0">
              <a:buNone/>
            </a:pPr>
            <a:r>
              <a:rPr lang="en-US" dirty="0"/>
              <a:t>If a healthcare provider takes a letter of protection in exchange for a promise of payment, the following is discoverable:</a:t>
            </a:r>
          </a:p>
          <a:p>
            <a:pPr marL="457200" indent="-457200">
              <a:buAutoNum type="arabicPeriod"/>
            </a:pPr>
            <a:r>
              <a:rPr lang="en-US" dirty="0"/>
              <a:t>Letter of Protection</a:t>
            </a:r>
          </a:p>
          <a:p>
            <a:pPr marL="457200" indent="-457200">
              <a:buAutoNum type="arabicPeriod"/>
            </a:pPr>
            <a:r>
              <a:rPr lang="en-US" dirty="0"/>
              <a:t>All charges for the plaintiff’s medical and healthcare expenses (itemized)</a:t>
            </a:r>
          </a:p>
          <a:p>
            <a:pPr marL="457200" indent="-457200">
              <a:buAutoNum type="arabicPeriod"/>
            </a:pPr>
            <a:r>
              <a:rPr lang="en-US" dirty="0"/>
              <a:t>If the provider sells the accounts receivable for the plaintiff’s medical and healthcare expenses to a third party at less than the invoice price; </a:t>
            </a:r>
          </a:p>
          <a:p>
            <a:pPr marL="857250" lvl="1" indent="-457200">
              <a:buAutoNum type="arabicPeriod"/>
            </a:pPr>
            <a:r>
              <a:rPr lang="en-US" dirty="0"/>
              <a:t>The name of the third party</a:t>
            </a:r>
          </a:p>
          <a:p>
            <a:pPr marL="857250" lvl="1" indent="-457200">
              <a:buAutoNum type="arabicPeriod"/>
            </a:pPr>
            <a:r>
              <a:rPr lang="en-US" dirty="0"/>
              <a:t>The dollar amount of the Accounts Receivable</a:t>
            </a:r>
          </a:p>
          <a:p>
            <a:pPr marL="857250" lvl="1" indent="-457200">
              <a:buAutoNum type="arabicPeriod"/>
            </a:pPr>
            <a:r>
              <a:rPr lang="en-US" dirty="0"/>
              <a:t>The identify of the referring party</a:t>
            </a:r>
          </a:p>
        </p:txBody>
      </p:sp>
      <p:sp>
        <p:nvSpPr>
          <p:cNvPr id="4" name="Slide Number Placeholder 3">
            <a:extLst>
              <a:ext uri="{FF2B5EF4-FFF2-40B4-BE49-F238E27FC236}">
                <a16:creationId xmlns:a16="http://schemas.microsoft.com/office/drawing/2014/main" id="{CAFFD8F3-964B-C0E6-15D7-05F21456B9F4}"/>
              </a:ext>
            </a:extLst>
          </p:cNvPr>
          <p:cNvSpPr>
            <a:spLocks noGrp="1"/>
          </p:cNvSpPr>
          <p:nvPr>
            <p:ph type="sldNum" sz="quarter" idx="12"/>
          </p:nvPr>
        </p:nvSpPr>
        <p:spPr/>
        <p:txBody>
          <a:bodyPr/>
          <a:lstStyle/>
          <a:p>
            <a:fld id="{80B6F0BD-C8BF-4E0C-A7EA-A3C12EBC4255}" type="slidenum">
              <a:rPr lang="en-US" smtClean="0"/>
              <a:t>5</a:t>
            </a:fld>
            <a:endParaRPr lang="en-US"/>
          </a:p>
        </p:txBody>
      </p:sp>
    </p:spTree>
    <p:extLst>
      <p:ext uri="{BB962C8B-B14F-4D97-AF65-F5344CB8AC3E}">
        <p14:creationId xmlns:p14="http://schemas.microsoft.com/office/powerpoint/2010/main" val="546503624"/>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4B08-38FC-DCAD-2561-682630BD1B94}"/>
              </a:ext>
            </a:extLst>
          </p:cNvPr>
          <p:cNvSpPr>
            <a:spLocks noGrp="1"/>
          </p:cNvSpPr>
          <p:nvPr>
            <p:ph type="title"/>
          </p:nvPr>
        </p:nvSpPr>
        <p:spPr/>
        <p:txBody>
          <a:bodyPr/>
          <a:lstStyle/>
          <a:p>
            <a:r>
              <a:rPr lang="en-US" dirty="0"/>
              <a:t>Noneconomic Damages</a:t>
            </a:r>
          </a:p>
        </p:txBody>
      </p:sp>
      <p:sp>
        <p:nvSpPr>
          <p:cNvPr id="3" name="Content Placeholder 2">
            <a:extLst>
              <a:ext uri="{FF2B5EF4-FFF2-40B4-BE49-F238E27FC236}">
                <a16:creationId xmlns:a16="http://schemas.microsoft.com/office/drawing/2014/main" id="{E9682946-B7B0-B5E6-D01A-7934CFDFFB16}"/>
              </a:ext>
            </a:extLst>
          </p:cNvPr>
          <p:cNvSpPr>
            <a:spLocks noGrp="1"/>
          </p:cNvSpPr>
          <p:nvPr>
            <p:ph idx="1"/>
          </p:nvPr>
        </p:nvSpPr>
        <p:spPr/>
        <p:txBody>
          <a:bodyPr/>
          <a:lstStyle/>
          <a:p>
            <a:pPr marL="0" indent="0">
              <a:buNone/>
            </a:pPr>
            <a:r>
              <a:rPr lang="en-US" dirty="0"/>
              <a:t>In the trial of any action to recover damages for bodily injury or wrongful death, counsel shall not argue the worth or monetary value of noneconomic damages, and counsel shall not, in the hearing of the jury or any prospective juror, elicit any testimony regarding, or make any reference to, any specific amount or range of amounts of noneconomic damages, the measure of such damages being the </a:t>
            </a:r>
            <a:r>
              <a:rPr lang="en-US" b="1" i="1" dirty="0"/>
              <a:t>enlightened conscience of an impartial jury…</a:t>
            </a:r>
            <a:r>
              <a:rPr lang="en-US" dirty="0"/>
              <a:t>.except</a:t>
            </a:r>
          </a:p>
          <a:p>
            <a:pPr marL="0" indent="0">
              <a:buNone/>
            </a:pPr>
            <a:r>
              <a:rPr lang="en-US" dirty="0"/>
              <a:t>	1. after the close of evidence, provided the argument is rationally related to the evidence of damages</a:t>
            </a:r>
          </a:p>
          <a:p>
            <a:pPr marL="0" indent="0">
              <a:buNone/>
            </a:pPr>
            <a:r>
              <a:rPr lang="en-US" dirty="0"/>
              <a:t>	2. Closing Arguments</a:t>
            </a:r>
          </a:p>
        </p:txBody>
      </p:sp>
      <p:sp>
        <p:nvSpPr>
          <p:cNvPr id="4" name="Slide Number Placeholder 3">
            <a:extLst>
              <a:ext uri="{FF2B5EF4-FFF2-40B4-BE49-F238E27FC236}">
                <a16:creationId xmlns:a16="http://schemas.microsoft.com/office/drawing/2014/main" id="{8F75B110-3AA0-AC9F-3BAE-0EF3B8C91013}"/>
              </a:ext>
            </a:extLst>
          </p:cNvPr>
          <p:cNvSpPr>
            <a:spLocks noGrp="1"/>
          </p:cNvSpPr>
          <p:nvPr>
            <p:ph type="sldNum" sz="quarter" idx="12"/>
          </p:nvPr>
        </p:nvSpPr>
        <p:spPr/>
        <p:txBody>
          <a:bodyPr/>
          <a:lstStyle/>
          <a:p>
            <a:fld id="{80B6F0BD-C8BF-4E0C-A7EA-A3C12EBC4255}" type="slidenum">
              <a:rPr lang="en-US" smtClean="0"/>
              <a:t>6</a:t>
            </a:fld>
            <a:endParaRPr lang="en-US"/>
          </a:p>
        </p:txBody>
      </p:sp>
    </p:spTree>
    <p:extLst>
      <p:ext uri="{BB962C8B-B14F-4D97-AF65-F5344CB8AC3E}">
        <p14:creationId xmlns:p14="http://schemas.microsoft.com/office/powerpoint/2010/main" val="2525153038"/>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8715-AAC5-403C-7FB3-E1A9C78BAA24}"/>
              </a:ext>
            </a:extLst>
          </p:cNvPr>
          <p:cNvSpPr>
            <a:spLocks noGrp="1"/>
          </p:cNvSpPr>
          <p:nvPr>
            <p:ph type="title"/>
          </p:nvPr>
        </p:nvSpPr>
        <p:spPr/>
        <p:txBody>
          <a:bodyPr/>
          <a:lstStyle/>
          <a:p>
            <a:r>
              <a:rPr lang="en-US" dirty="0"/>
              <a:t>Anchoring</a:t>
            </a:r>
          </a:p>
        </p:txBody>
      </p:sp>
      <p:sp>
        <p:nvSpPr>
          <p:cNvPr id="3" name="Content Placeholder 2">
            <a:extLst>
              <a:ext uri="{FF2B5EF4-FFF2-40B4-BE49-F238E27FC236}">
                <a16:creationId xmlns:a16="http://schemas.microsoft.com/office/drawing/2014/main" id="{3822C82C-4D4A-A111-C671-F6E5B087E37C}"/>
              </a:ext>
            </a:extLst>
          </p:cNvPr>
          <p:cNvSpPr>
            <a:spLocks noGrp="1"/>
          </p:cNvSpPr>
          <p:nvPr>
            <p:ph idx="1"/>
          </p:nvPr>
        </p:nvSpPr>
        <p:spPr/>
        <p:txBody>
          <a:bodyPr>
            <a:normAutofit fontScale="92500" lnSpcReduction="20000"/>
          </a:bodyPr>
          <a:lstStyle/>
          <a:p>
            <a:r>
              <a:rPr lang="en-US" b="1" dirty="0"/>
              <a:t>Eliminates the Ability to Arbitrarily Anchor Pain and Suffering Damages to a Jury (“Anchoring”): </a:t>
            </a:r>
          </a:p>
          <a:p>
            <a:pPr marL="0" indent="0">
              <a:buNone/>
            </a:pPr>
            <a:r>
              <a:rPr lang="en-US" dirty="0"/>
              <a:t>Damages may only be argued after the close of the evidence of the case and it must be rationally related to the evidence of noneconomic damages and cannot be irrational. </a:t>
            </a:r>
          </a:p>
          <a:p>
            <a:pPr marL="0" indent="0">
              <a:buNone/>
            </a:pPr>
            <a:endParaRPr lang="en-US" dirty="0"/>
          </a:p>
          <a:p>
            <a:pPr marL="0" indent="0">
              <a:buNone/>
            </a:pPr>
            <a:r>
              <a:rPr lang="en-US" dirty="0"/>
              <a:t>Attorneys making closing arguments describing damages must be related to actual evidence of the plaintiff’s pain and suffering, which prevents counsel from using an irrational figure—to describe what a plaintiff should be owed for their injuries. </a:t>
            </a:r>
          </a:p>
          <a:p>
            <a:pPr marL="0" indent="0">
              <a:buNone/>
            </a:pPr>
            <a:endParaRPr lang="en-US" dirty="0"/>
          </a:p>
          <a:p>
            <a:pPr marL="0" indent="0">
              <a:buNone/>
            </a:pPr>
            <a:r>
              <a:rPr lang="en-US" dirty="0"/>
              <a:t>During </a:t>
            </a:r>
            <a:r>
              <a:rPr lang="en-US" dirty="0" err="1"/>
              <a:t>Voir</a:t>
            </a:r>
            <a:r>
              <a:rPr lang="en-US" dirty="0"/>
              <a:t> Dire, an attorney can ask about awarding above some unspecified amount provided the evidence supports the amount</a:t>
            </a:r>
          </a:p>
          <a:p>
            <a:pPr marL="0" indent="0">
              <a:buNone/>
            </a:pPr>
            <a:endParaRPr lang="en-US" dirty="0"/>
          </a:p>
          <a:p>
            <a:endParaRPr lang="en-US" dirty="0"/>
          </a:p>
        </p:txBody>
      </p:sp>
    </p:spTree>
    <p:extLst>
      <p:ext uri="{BB962C8B-B14F-4D97-AF65-F5344CB8AC3E}">
        <p14:creationId xmlns:p14="http://schemas.microsoft.com/office/powerpoint/2010/main" val="1273558787"/>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16A4-AC02-F0BA-2E53-E10215EE7D24}"/>
              </a:ext>
            </a:extLst>
          </p:cNvPr>
          <p:cNvSpPr>
            <a:spLocks noGrp="1"/>
          </p:cNvSpPr>
          <p:nvPr>
            <p:ph type="title"/>
          </p:nvPr>
        </p:nvSpPr>
        <p:spPr/>
        <p:txBody>
          <a:bodyPr/>
          <a:lstStyle/>
          <a:p>
            <a:r>
              <a:rPr lang="en-US" dirty="0"/>
              <a:t>Liability vs Damages</a:t>
            </a:r>
          </a:p>
        </p:txBody>
      </p:sp>
      <p:sp>
        <p:nvSpPr>
          <p:cNvPr id="3" name="Content Placeholder 2">
            <a:extLst>
              <a:ext uri="{FF2B5EF4-FFF2-40B4-BE49-F238E27FC236}">
                <a16:creationId xmlns:a16="http://schemas.microsoft.com/office/drawing/2014/main" id="{9455C7D2-CF2A-BBF3-8EB2-88813FACE11B}"/>
              </a:ext>
            </a:extLst>
          </p:cNvPr>
          <p:cNvSpPr>
            <a:spLocks noGrp="1"/>
          </p:cNvSpPr>
          <p:nvPr>
            <p:ph idx="1"/>
          </p:nvPr>
        </p:nvSpPr>
        <p:spPr/>
        <p:txBody>
          <a:bodyPr>
            <a:normAutofit fontScale="92500" lnSpcReduction="10000"/>
          </a:bodyPr>
          <a:lstStyle/>
          <a:p>
            <a:r>
              <a:rPr lang="en-US" b="1" dirty="0"/>
              <a:t>Bifurcated Trials: </a:t>
            </a:r>
            <a:r>
              <a:rPr lang="en-US" dirty="0"/>
              <a:t>Permits a party in a case to move for bifurcation of the trial,  PRIOR to the Entry of the Pretrial Order, so that the defendant is found liable before the jury hears evidence detailing the extent of the plaintiff’s damages. </a:t>
            </a:r>
          </a:p>
          <a:p>
            <a:endParaRPr lang="en-US" dirty="0"/>
          </a:p>
          <a:p>
            <a:r>
              <a:rPr lang="en-US" dirty="0"/>
              <a:t>First Phase of the Trial is to determine the Fault of each Defendant and arguments are limited to issues of fault/liability only</a:t>
            </a:r>
          </a:p>
          <a:p>
            <a:pPr lvl="1"/>
            <a:r>
              <a:rPr lang="en-US" dirty="0"/>
              <a:t>This may include determining the percentages of fault</a:t>
            </a:r>
          </a:p>
          <a:p>
            <a:r>
              <a:rPr lang="en-US" dirty="0"/>
              <a:t>Second Phase is to determine all compensatory damages</a:t>
            </a:r>
          </a:p>
          <a:p>
            <a:r>
              <a:rPr lang="en-US" dirty="0"/>
              <a:t>Same Judge/Jury</a:t>
            </a:r>
          </a:p>
          <a:p>
            <a:r>
              <a:rPr lang="en-US" dirty="0"/>
              <a:t>Third Phase is for punitive damages, attorneys fees and litigation costs</a:t>
            </a:r>
          </a:p>
        </p:txBody>
      </p:sp>
    </p:spTree>
    <p:extLst>
      <p:ext uri="{BB962C8B-B14F-4D97-AF65-F5344CB8AC3E}">
        <p14:creationId xmlns:p14="http://schemas.microsoft.com/office/powerpoint/2010/main" val="3810005639"/>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127B-2030-5303-18B8-238902A95AC6}"/>
              </a:ext>
            </a:extLst>
          </p:cNvPr>
          <p:cNvSpPr>
            <a:spLocks noGrp="1"/>
          </p:cNvSpPr>
          <p:nvPr>
            <p:ph type="title"/>
          </p:nvPr>
        </p:nvSpPr>
        <p:spPr/>
        <p:txBody>
          <a:bodyPr/>
          <a:lstStyle/>
          <a:p>
            <a:r>
              <a:rPr lang="en-US" dirty="0"/>
              <a:t>Rejection of a Bifurcated Trial</a:t>
            </a:r>
          </a:p>
        </p:txBody>
      </p:sp>
      <p:sp>
        <p:nvSpPr>
          <p:cNvPr id="3" name="Content Placeholder 2">
            <a:extLst>
              <a:ext uri="{FF2B5EF4-FFF2-40B4-BE49-F238E27FC236}">
                <a16:creationId xmlns:a16="http://schemas.microsoft.com/office/drawing/2014/main" id="{5535B0E3-1EE2-621D-02F6-6DA2BF18595B}"/>
              </a:ext>
            </a:extLst>
          </p:cNvPr>
          <p:cNvSpPr>
            <a:spLocks noGrp="1"/>
          </p:cNvSpPr>
          <p:nvPr>
            <p:ph idx="1"/>
          </p:nvPr>
        </p:nvSpPr>
        <p:spPr/>
        <p:txBody>
          <a:bodyPr>
            <a:normAutofit fontScale="92500" lnSpcReduction="10000"/>
          </a:bodyPr>
          <a:lstStyle/>
          <a:p>
            <a:pPr marL="0" indent="0" fontAlgn="base">
              <a:buNone/>
            </a:pPr>
            <a:r>
              <a:rPr lang="en-US" dirty="0"/>
              <a:t>The court may reject an election by any party made pursuant to subsection (a) of this Code section and order the concurrent trial of fault and damages only upon motion by any party in opposition to such election and upon the court’s determination that:</a:t>
            </a:r>
          </a:p>
          <a:p>
            <a:pPr marL="0" indent="0" fontAlgn="base">
              <a:buNone/>
            </a:pPr>
            <a:r>
              <a:rPr lang="en-US" b="1" dirty="0"/>
              <a:t>(1)</a:t>
            </a:r>
            <a:r>
              <a:rPr lang="en-US" dirty="0"/>
              <a:t> The plaintiff, or if the plaintiff is the legal guardian of a minor, the minor, was injured by an alleged sexual offense and would be likely to suffer serious psychological or emotional distress as a result of testifying more than once in a bifurcated proceeding; or</a:t>
            </a:r>
          </a:p>
          <a:p>
            <a:pPr marL="0" indent="0" fontAlgn="base">
              <a:buNone/>
            </a:pPr>
            <a:r>
              <a:rPr lang="en-US" b="1" dirty="0"/>
              <a:t>(2)</a:t>
            </a:r>
            <a:r>
              <a:rPr lang="en-US" dirty="0"/>
              <a:t>The amount in controversy is less than $150,000.00.</a:t>
            </a:r>
          </a:p>
          <a:p>
            <a:pPr marL="0" indent="0" fontAlgn="base">
              <a:buNone/>
            </a:pPr>
            <a:endParaRPr lang="en-US" dirty="0"/>
          </a:p>
          <a:p>
            <a:pPr marL="0" indent="0" fontAlgn="base">
              <a:buNone/>
            </a:pPr>
            <a:r>
              <a:rPr lang="en-US" dirty="0"/>
              <a:t>OCGA §51-12-15</a:t>
            </a:r>
          </a:p>
          <a:p>
            <a:endParaRPr lang="en-US" dirty="0"/>
          </a:p>
        </p:txBody>
      </p:sp>
      <p:sp>
        <p:nvSpPr>
          <p:cNvPr id="4" name="Slide Number Placeholder 3">
            <a:extLst>
              <a:ext uri="{FF2B5EF4-FFF2-40B4-BE49-F238E27FC236}">
                <a16:creationId xmlns:a16="http://schemas.microsoft.com/office/drawing/2014/main" id="{276891CA-FABA-43C6-001E-6EE64B04A61A}"/>
              </a:ext>
            </a:extLst>
          </p:cNvPr>
          <p:cNvSpPr>
            <a:spLocks noGrp="1"/>
          </p:cNvSpPr>
          <p:nvPr>
            <p:ph type="sldNum" sz="quarter" idx="12"/>
          </p:nvPr>
        </p:nvSpPr>
        <p:spPr/>
        <p:txBody>
          <a:bodyPr/>
          <a:lstStyle/>
          <a:p>
            <a:fld id="{80B6F0BD-C8BF-4E0C-A7EA-A3C12EBC4255}" type="slidenum">
              <a:rPr lang="en-US" smtClean="0"/>
              <a:t>9</a:t>
            </a:fld>
            <a:endParaRPr lang="en-US"/>
          </a:p>
        </p:txBody>
      </p:sp>
    </p:spTree>
    <p:extLst>
      <p:ext uri="{BB962C8B-B14F-4D97-AF65-F5344CB8AC3E}">
        <p14:creationId xmlns:p14="http://schemas.microsoft.com/office/powerpoint/2010/main" val="1752426951"/>
      </p:ext>
    </p:extLst>
  </p:cSld>
  <p:clrMapOvr>
    <a:masterClrMapping/>
  </p:clrMapOvr>
</p:sld>
</file>

<file path=ppt/theme/theme1.xml><?xml version="1.0" encoding="utf-8"?>
<a:theme xmlns:a="http://schemas.openxmlformats.org/drawingml/2006/main" name="Bradley Theme">
  <a:themeElements>
    <a:clrScheme name="Bradley Template Colors">
      <a:dk1>
        <a:srgbClr val="CB333B"/>
      </a:dk1>
      <a:lt1>
        <a:sysClr val="window" lastClr="FFFFFF"/>
      </a:lt1>
      <a:dk2>
        <a:srgbClr val="4B4A4B"/>
      </a:dk2>
      <a:lt2>
        <a:srgbClr val="D1CCBD"/>
      </a:lt2>
      <a:accent1>
        <a:srgbClr val="CB333B"/>
      </a:accent1>
      <a:accent2>
        <a:srgbClr val="008C95"/>
      </a:accent2>
      <a:accent3>
        <a:srgbClr val="F1C400"/>
      </a:accent3>
      <a:accent4>
        <a:srgbClr val="0C3759"/>
      </a:accent4>
      <a:accent5>
        <a:srgbClr val="D1CCBD"/>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8513FBD-B073-4071-9690-1006252E00C8}" vid="{B9BE67EE-9951-4D53-8175-F1287BF5A799}"/>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6573463C65224291B749F659C43105" ma:contentTypeVersion="16" ma:contentTypeDescription="Create a new document." ma:contentTypeScope="" ma:versionID="7224cd6bf6a83b8272e621645237ea3e">
  <xsd:schema xmlns:xsd="http://www.w3.org/2001/XMLSchema" xmlns:xs="http://www.w3.org/2001/XMLSchema" xmlns:p="http://schemas.microsoft.com/office/2006/metadata/properties" xmlns:ns2="2e8c750f-43dd-4a6b-bb14-326029640b61" xmlns:ns3="289ee5d5-d09e-4796-863e-5ff179364d72" targetNamespace="http://schemas.microsoft.com/office/2006/metadata/properties" ma:root="true" ma:fieldsID="c641f89212d854e541693f95af6c132f" ns2:_="" ns3:_="">
    <xsd:import namespace="2e8c750f-43dd-4a6b-bb14-326029640b61"/>
    <xsd:import namespace="289ee5d5-d09e-4796-863e-5ff179364d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_Flow_SignoffStatu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c750f-43dd-4a6b-bb14-326029640b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e13d1f4-125c-492b-a23d-25c97e3f7b2e}" ma:internalName="TaxCatchAll" ma:showField="CatchAllData" ma:web="2e8c750f-43dd-4a6b-bb14-326029640b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9ee5d5-d09e-4796-863e-5ff179364d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46e410a-ba98-406c-bc72-47d589db330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8c750f-43dd-4a6b-bb14-326029640b61" xsi:nil="true"/>
    <_Flow_SignoffStatus xmlns="289ee5d5-d09e-4796-863e-5ff179364d72" xsi:nil="true"/>
    <lcf76f155ced4ddcb4097134ff3c332f xmlns="289ee5d5-d09e-4796-863e-5ff179364d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4E817B-5042-4C9D-871F-A0704E8D9DBE}"/>
</file>

<file path=customXml/itemProps2.xml><?xml version="1.0" encoding="utf-8"?>
<ds:datastoreItem xmlns:ds="http://schemas.openxmlformats.org/officeDocument/2006/customXml" ds:itemID="{F7AC8599-6E61-4301-895D-5F27D8D72403}"/>
</file>

<file path=customXml/itemProps3.xml><?xml version="1.0" encoding="utf-8"?>
<ds:datastoreItem xmlns:ds="http://schemas.openxmlformats.org/officeDocument/2006/customXml" ds:itemID="{7ADA0751-3F5E-4BEB-94E0-F357C432A0C6}"/>
</file>

<file path=docProps/app.xml><?xml version="1.0" encoding="utf-8"?>
<ap:Properties xmlns:vt="http://schemas.openxmlformats.org/officeDocument/2006/docPropsVTypes" xmlns:ap="http://schemas.openxmlformats.org/officeDocument/2006/extended-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1900-01-01T06:00:00Z</dcterms:created>
  <dcterms:modified xsi:type="dcterms:W3CDTF">1900-01-01T06:00:00Z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0x010100F26573463C65224291B749F659C43105</vt:lpwstr>
  </property>
</Properties>
</file>